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8" r:id="rId4"/>
    <p:sldId id="282" r:id="rId5"/>
    <p:sldId id="284" r:id="rId6"/>
    <p:sldId id="283" r:id="rId7"/>
    <p:sldId id="259" r:id="rId8"/>
    <p:sldId id="267" r:id="rId9"/>
    <p:sldId id="285" r:id="rId10"/>
    <p:sldId id="272" r:id="rId11"/>
    <p:sldId id="286" r:id="rId12"/>
    <p:sldId id="268" r:id="rId13"/>
    <p:sldId id="287" r:id="rId14"/>
    <p:sldId id="288" r:id="rId15"/>
    <p:sldId id="269" r:id="rId16"/>
    <p:sldId id="289" r:id="rId17"/>
    <p:sldId id="270" r:id="rId18"/>
    <p:sldId id="290" r:id="rId19"/>
    <p:sldId id="260" r:id="rId20"/>
    <p:sldId id="291" r:id="rId21"/>
    <p:sldId id="273" r:id="rId22"/>
    <p:sldId id="292" r:id="rId23"/>
    <p:sldId id="274" r:id="rId24"/>
    <p:sldId id="275" r:id="rId25"/>
    <p:sldId id="261" r:id="rId26"/>
    <p:sldId id="293" r:id="rId27"/>
    <p:sldId id="294" r:id="rId28"/>
    <p:sldId id="263" r:id="rId29"/>
    <p:sldId id="279" r:id="rId30"/>
    <p:sldId id="280" r:id="rId31"/>
    <p:sldId id="281"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EE243A3-8E73-477A-A1DC-D10A91A758D7}">
          <p14:sldIdLst>
            <p14:sldId id="256"/>
            <p14:sldId id="257"/>
            <p14:sldId id="258"/>
            <p14:sldId id="282"/>
            <p14:sldId id="284"/>
            <p14:sldId id="283"/>
            <p14:sldId id="259"/>
            <p14:sldId id="267"/>
            <p14:sldId id="285"/>
            <p14:sldId id="272"/>
            <p14:sldId id="286"/>
            <p14:sldId id="268"/>
            <p14:sldId id="287"/>
            <p14:sldId id="288"/>
            <p14:sldId id="269"/>
            <p14:sldId id="289"/>
            <p14:sldId id="270"/>
            <p14:sldId id="290"/>
            <p14:sldId id="260"/>
            <p14:sldId id="291"/>
            <p14:sldId id="273"/>
            <p14:sldId id="292"/>
            <p14:sldId id="274"/>
            <p14:sldId id="275"/>
            <p14:sldId id="261"/>
            <p14:sldId id="293"/>
            <p14:sldId id="294"/>
            <p14:sldId id="263"/>
            <p14:sldId id="279"/>
            <p14:sldId id="280"/>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31" autoAdjust="0"/>
    <p:restoredTop sz="94660"/>
  </p:normalViewPr>
  <p:slideViewPr>
    <p:cSldViewPr snapToGrid="0">
      <p:cViewPr varScale="1">
        <p:scale>
          <a:sx n="98" d="100"/>
          <a:sy n="98" d="100"/>
        </p:scale>
        <p:origin x="6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2317613-AE7E-4C8B-B200-E637C7867941}"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en-US"/>
        </a:p>
      </dgm:t>
    </dgm:pt>
    <dgm:pt modelId="{3DC8498B-BC25-4DB1-8C4B-B9079EA361DD}">
      <dgm:prSet/>
      <dgm:spPr/>
      <dgm:t>
        <a:bodyPr/>
        <a:lstStyle/>
        <a:p>
          <a:r>
            <a:rPr lang="en-US" dirty="0"/>
            <a:t> Comprehending SDN with Docker</a:t>
          </a:r>
        </a:p>
      </dgm:t>
    </dgm:pt>
    <dgm:pt modelId="{0E93D47B-A0D5-4E8B-8A71-83077D75818E}" type="parTrans" cxnId="{890D5CCB-840E-463A-9F9D-35340B085B2C}">
      <dgm:prSet/>
      <dgm:spPr/>
      <dgm:t>
        <a:bodyPr/>
        <a:lstStyle/>
        <a:p>
          <a:endParaRPr lang="en-US"/>
        </a:p>
      </dgm:t>
    </dgm:pt>
    <dgm:pt modelId="{41A65656-508D-4463-BEE2-E4EA469D2BA9}" type="sibTrans" cxnId="{890D5CCB-840E-463A-9F9D-35340B085B2C}">
      <dgm:prSet/>
      <dgm:spPr/>
      <dgm:t>
        <a:bodyPr/>
        <a:lstStyle/>
        <a:p>
          <a:endParaRPr lang="en-US"/>
        </a:p>
      </dgm:t>
    </dgm:pt>
    <dgm:pt modelId="{CCB24919-6EED-42BD-8C00-B16A5C657AF3}">
      <dgm:prSet/>
      <dgm:spPr/>
      <dgm:t>
        <a:bodyPr/>
        <a:lstStyle/>
        <a:p>
          <a:r>
            <a:rPr lang="en-US" dirty="0"/>
            <a:t>Because of dependency problems, </a:t>
          </a:r>
          <a:r>
            <a:rPr lang="en-US" b="0" i="0" dirty="0" err="1"/>
            <a:t>OpenDaylight</a:t>
          </a:r>
          <a:r>
            <a:rPr lang="en-US" b="0" i="0" dirty="0"/>
            <a:t> </a:t>
          </a:r>
          <a:r>
            <a:rPr lang="en-US" dirty="0"/>
            <a:t>was installed on docker.</a:t>
          </a:r>
        </a:p>
      </dgm:t>
    </dgm:pt>
    <dgm:pt modelId="{C95AEC65-B32A-457A-B118-EF60080F19F4}" type="parTrans" cxnId="{A09DB80B-81F8-4AF7-A814-660AD3A0843F}">
      <dgm:prSet/>
      <dgm:spPr/>
      <dgm:t>
        <a:bodyPr/>
        <a:lstStyle/>
        <a:p>
          <a:endParaRPr lang="en-US"/>
        </a:p>
      </dgm:t>
    </dgm:pt>
    <dgm:pt modelId="{B24D9901-CF0D-4737-A5BF-CD4ED5845EDF}" type="sibTrans" cxnId="{A09DB80B-81F8-4AF7-A814-660AD3A0843F}">
      <dgm:prSet/>
      <dgm:spPr/>
      <dgm:t>
        <a:bodyPr/>
        <a:lstStyle/>
        <a:p>
          <a:endParaRPr lang="en-US"/>
        </a:p>
      </dgm:t>
    </dgm:pt>
    <dgm:pt modelId="{09CB6992-63FC-493F-837C-9BC9CD135498}">
      <dgm:prSet/>
      <dgm:spPr/>
      <dgm:t>
        <a:bodyPr/>
        <a:lstStyle/>
        <a:p>
          <a:r>
            <a:rPr lang="en-US" dirty="0"/>
            <a:t>Setting up a tunnel link between two hosts.</a:t>
          </a:r>
        </a:p>
      </dgm:t>
    </dgm:pt>
    <dgm:pt modelId="{76E3BD32-393D-4E4F-9069-76A5B5A7E042}" type="parTrans" cxnId="{C1009149-67C0-4D71-813D-2B45C4639CFD}">
      <dgm:prSet/>
      <dgm:spPr/>
      <dgm:t>
        <a:bodyPr/>
        <a:lstStyle/>
        <a:p>
          <a:endParaRPr lang="en-US"/>
        </a:p>
      </dgm:t>
    </dgm:pt>
    <dgm:pt modelId="{F19AC9D1-BD1A-4F96-92D1-1E71511A5336}" type="sibTrans" cxnId="{C1009149-67C0-4D71-813D-2B45C4639CFD}">
      <dgm:prSet/>
      <dgm:spPr/>
      <dgm:t>
        <a:bodyPr/>
        <a:lstStyle/>
        <a:p>
          <a:endParaRPr lang="en-US"/>
        </a:p>
      </dgm:t>
    </dgm:pt>
    <dgm:pt modelId="{5FD3CAF7-B6C3-7242-A211-54C08D44E634}" type="pres">
      <dgm:prSet presAssocID="{22317613-AE7E-4C8B-B200-E637C7867941}" presName="linear" presStyleCnt="0">
        <dgm:presLayoutVars>
          <dgm:animLvl val="lvl"/>
          <dgm:resizeHandles val="exact"/>
        </dgm:presLayoutVars>
      </dgm:prSet>
      <dgm:spPr/>
    </dgm:pt>
    <dgm:pt modelId="{47314DCE-8CE9-8C4D-BA6C-7FABCC61F2E4}" type="pres">
      <dgm:prSet presAssocID="{3DC8498B-BC25-4DB1-8C4B-B9079EA361DD}" presName="parentText" presStyleLbl="node1" presStyleIdx="0" presStyleCnt="3">
        <dgm:presLayoutVars>
          <dgm:chMax val="0"/>
          <dgm:bulletEnabled val="1"/>
        </dgm:presLayoutVars>
      </dgm:prSet>
      <dgm:spPr/>
    </dgm:pt>
    <dgm:pt modelId="{4005009E-575F-7840-B6C7-D7CD14AA2CE1}" type="pres">
      <dgm:prSet presAssocID="{41A65656-508D-4463-BEE2-E4EA469D2BA9}" presName="spacer" presStyleCnt="0"/>
      <dgm:spPr/>
    </dgm:pt>
    <dgm:pt modelId="{ABA49E95-4EDA-9C45-BBD3-A1D876EF414A}" type="pres">
      <dgm:prSet presAssocID="{CCB24919-6EED-42BD-8C00-B16A5C657AF3}" presName="parentText" presStyleLbl="node1" presStyleIdx="1" presStyleCnt="3">
        <dgm:presLayoutVars>
          <dgm:chMax val="0"/>
          <dgm:bulletEnabled val="1"/>
        </dgm:presLayoutVars>
      </dgm:prSet>
      <dgm:spPr/>
    </dgm:pt>
    <dgm:pt modelId="{98192582-41E5-324A-BA6E-3D7CA5F96AE3}" type="pres">
      <dgm:prSet presAssocID="{B24D9901-CF0D-4737-A5BF-CD4ED5845EDF}" presName="spacer" presStyleCnt="0"/>
      <dgm:spPr/>
    </dgm:pt>
    <dgm:pt modelId="{DDD6FDAB-3E62-6B46-A6D6-EB4BB9905DCB}" type="pres">
      <dgm:prSet presAssocID="{09CB6992-63FC-493F-837C-9BC9CD135498}" presName="parentText" presStyleLbl="node1" presStyleIdx="2" presStyleCnt="3">
        <dgm:presLayoutVars>
          <dgm:chMax val="0"/>
          <dgm:bulletEnabled val="1"/>
        </dgm:presLayoutVars>
      </dgm:prSet>
      <dgm:spPr/>
    </dgm:pt>
  </dgm:ptLst>
  <dgm:cxnLst>
    <dgm:cxn modelId="{A09DB80B-81F8-4AF7-A814-660AD3A0843F}" srcId="{22317613-AE7E-4C8B-B200-E637C7867941}" destId="{CCB24919-6EED-42BD-8C00-B16A5C657AF3}" srcOrd="1" destOrd="0" parTransId="{C95AEC65-B32A-457A-B118-EF60080F19F4}" sibTransId="{B24D9901-CF0D-4737-A5BF-CD4ED5845EDF}"/>
    <dgm:cxn modelId="{C1009149-67C0-4D71-813D-2B45C4639CFD}" srcId="{22317613-AE7E-4C8B-B200-E637C7867941}" destId="{09CB6992-63FC-493F-837C-9BC9CD135498}" srcOrd="2" destOrd="0" parTransId="{76E3BD32-393D-4E4F-9069-76A5B5A7E042}" sibTransId="{F19AC9D1-BD1A-4F96-92D1-1E71511A5336}"/>
    <dgm:cxn modelId="{5087A07C-189C-EA42-9AEB-ACEF31D05BF1}" type="presOf" srcId="{CCB24919-6EED-42BD-8C00-B16A5C657AF3}" destId="{ABA49E95-4EDA-9C45-BBD3-A1D876EF414A}" srcOrd="0" destOrd="0" presId="urn:microsoft.com/office/officeart/2005/8/layout/vList2"/>
    <dgm:cxn modelId="{04A1038F-DE48-0247-8E0F-EB37F063E5E0}" type="presOf" srcId="{3DC8498B-BC25-4DB1-8C4B-B9079EA361DD}" destId="{47314DCE-8CE9-8C4D-BA6C-7FABCC61F2E4}" srcOrd="0" destOrd="0" presId="urn:microsoft.com/office/officeart/2005/8/layout/vList2"/>
    <dgm:cxn modelId="{CB9E3C9A-094A-8144-B912-4B52106BE2A6}" type="presOf" srcId="{09CB6992-63FC-493F-837C-9BC9CD135498}" destId="{DDD6FDAB-3E62-6B46-A6D6-EB4BB9905DCB}" srcOrd="0" destOrd="0" presId="urn:microsoft.com/office/officeart/2005/8/layout/vList2"/>
    <dgm:cxn modelId="{890D5CCB-840E-463A-9F9D-35340B085B2C}" srcId="{22317613-AE7E-4C8B-B200-E637C7867941}" destId="{3DC8498B-BC25-4DB1-8C4B-B9079EA361DD}" srcOrd="0" destOrd="0" parTransId="{0E93D47B-A0D5-4E8B-8A71-83077D75818E}" sibTransId="{41A65656-508D-4463-BEE2-E4EA469D2BA9}"/>
    <dgm:cxn modelId="{29A570D9-C7E5-6646-8127-DD142684CC4F}" type="presOf" srcId="{22317613-AE7E-4C8B-B200-E637C7867941}" destId="{5FD3CAF7-B6C3-7242-A211-54C08D44E634}" srcOrd="0" destOrd="0" presId="urn:microsoft.com/office/officeart/2005/8/layout/vList2"/>
    <dgm:cxn modelId="{DEF88F3B-7689-154C-AAC5-B916E330A9A6}" type="presParOf" srcId="{5FD3CAF7-B6C3-7242-A211-54C08D44E634}" destId="{47314DCE-8CE9-8C4D-BA6C-7FABCC61F2E4}" srcOrd="0" destOrd="0" presId="urn:microsoft.com/office/officeart/2005/8/layout/vList2"/>
    <dgm:cxn modelId="{B2BF8E63-04FF-2440-9F49-E802D72A75C6}" type="presParOf" srcId="{5FD3CAF7-B6C3-7242-A211-54C08D44E634}" destId="{4005009E-575F-7840-B6C7-D7CD14AA2CE1}" srcOrd="1" destOrd="0" presId="urn:microsoft.com/office/officeart/2005/8/layout/vList2"/>
    <dgm:cxn modelId="{10987477-5E07-D540-A1E3-6F4815321429}" type="presParOf" srcId="{5FD3CAF7-B6C3-7242-A211-54C08D44E634}" destId="{ABA49E95-4EDA-9C45-BBD3-A1D876EF414A}" srcOrd="2" destOrd="0" presId="urn:microsoft.com/office/officeart/2005/8/layout/vList2"/>
    <dgm:cxn modelId="{0AE1CDC6-D5F0-5648-B179-FC3B00877573}" type="presParOf" srcId="{5FD3CAF7-B6C3-7242-A211-54C08D44E634}" destId="{98192582-41E5-324A-BA6E-3D7CA5F96AE3}" srcOrd="3" destOrd="0" presId="urn:microsoft.com/office/officeart/2005/8/layout/vList2"/>
    <dgm:cxn modelId="{59F97D66-03BC-0945-93B5-4B58689A6990}" type="presParOf" srcId="{5FD3CAF7-B6C3-7242-A211-54C08D44E634}" destId="{DDD6FDAB-3E62-6B46-A6D6-EB4BB9905DCB}"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CF2794-4C89-426F-B7D2-1E6ADC0CC3F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920403A-629D-4FA5-8337-7352B7A06D69}">
      <dgm:prSet/>
      <dgm:spPr/>
      <dgm:t>
        <a:bodyPr/>
        <a:lstStyle/>
        <a:p>
          <a:r>
            <a:rPr lang="en-US"/>
            <a:t>Create a new docker network instead of using default docker0 bridge.</a:t>
          </a:r>
        </a:p>
      </dgm:t>
    </dgm:pt>
    <dgm:pt modelId="{D3458363-E1BF-4D75-A6D1-E04C9E807F5A}" type="parTrans" cxnId="{4BAB7391-60CD-489A-95C0-E244388963D4}">
      <dgm:prSet/>
      <dgm:spPr/>
      <dgm:t>
        <a:bodyPr/>
        <a:lstStyle/>
        <a:p>
          <a:endParaRPr lang="en-US"/>
        </a:p>
      </dgm:t>
    </dgm:pt>
    <dgm:pt modelId="{791E45E9-432A-48F9-A935-59C56DF0F9D7}" type="sibTrans" cxnId="{4BAB7391-60CD-489A-95C0-E244388963D4}">
      <dgm:prSet/>
      <dgm:spPr/>
      <dgm:t>
        <a:bodyPr/>
        <a:lstStyle/>
        <a:p>
          <a:endParaRPr lang="en-US"/>
        </a:p>
      </dgm:t>
    </dgm:pt>
    <dgm:pt modelId="{8A12459B-C72C-4607-834E-06DE51C1FD47}">
      <dgm:prSet/>
      <dgm:spPr/>
      <dgm:t>
        <a:bodyPr/>
        <a:lstStyle/>
        <a:p>
          <a:r>
            <a:rPr lang="en-US"/>
            <a:t>Configure cluster of opendaylight instances where each hosted on docker containers.</a:t>
          </a:r>
        </a:p>
      </dgm:t>
    </dgm:pt>
    <dgm:pt modelId="{3A85BD42-BFCE-4B17-867F-8CB4D8371497}" type="parTrans" cxnId="{0FA1EA42-1B49-4CFD-8540-A6829E65702F}">
      <dgm:prSet/>
      <dgm:spPr/>
      <dgm:t>
        <a:bodyPr/>
        <a:lstStyle/>
        <a:p>
          <a:endParaRPr lang="en-US"/>
        </a:p>
      </dgm:t>
    </dgm:pt>
    <dgm:pt modelId="{0DA01F87-94E7-4910-8FB0-C5FF066C521A}" type="sibTrans" cxnId="{0FA1EA42-1B49-4CFD-8540-A6829E65702F}">
      <dgm:prSet/>
      <dgm:spPr/>
      <dgm:t>
        <a:bodyPr/>
        <a:lstStyle/>
        <a:p>
          <a:endParaRPr lang="en-US"/>
        </a:p>
      </dgm:t>
    </dgm:pt>
    <dgm:pt modelId="{5CCAF237-9161-4A3F-B18B-469875E20551}">
      <dgm:prSet/>
      <dgm:spPr/>
      <dgm:t>
        <a:bodyPr/>
        <a:lstStyle/>
        <a:p>
          <a:r>
            <a:rPr lang="en-US"/>
            <a:t>With the increase in the requirements for a project, dockers will be of paramount important.</a:t>
          </a:r>
        </a:p>
      </dgm:t>
    </dgm:pt>
    <dgm:pt modelId="{52FF94D5-BACA-4295-ABA0-FAC93C333E36}" type="parTrans" cxnId="{12BCA2D4-42E6-49DE-ADA1-8A135F706A41}">
      <dgm:prSet/>
      <dgm:spPr/>
      <dgm:t>
        <a:bodyPr/>
        <a:lstStyle/>
        <a:p>
          <a:endParaRPr lang="en-US"/>
        </a:p>
      </dgm:t>
    </dgm:pt>
    <dgm:pt modelId="{B6F82BFD-3919-496D-8CE1-F3831159EC5C}" type="sibTrans" cxnId="{12BCA2D4-42E6-49DE-ADA1-8A135F706A41}">
      <dgm:prSet/>
      <dgm:spPr/>
      <dgm:t>
        <a:bodyPr/>
        <a:lstStyle/>
        <a:p>
          <a:endParaRPr lang="en-US"/>
        </a:p>
      </dgm:t>
    </dgm:pt>
    <dgm:pt modelId="{64498497-5321-4AE2-BDBF-7E03BC285392}">
      <dgm:prSet/>
      <dgm:spPr/>
      <dgm:t>
        <a:bodyPr/>
        <a:lstStyle/>
        <a:p>
          <a:r>
            <a:rPr lang="en-US"/>
            <a:t>In this project we tried to implement and launch SDN based controller, switches and analyzers using dockers.</a:t>
          </a:r>
        </a:p>
      </dgm:t>
    </dgm:pt>
    <dgm:pt modelId="{4D2F7653-4AC4-4783-915F-37958B76479B}" type="parTrans" cxnId="{2DE822C9-87CE-4407-AE00-4AF180188EA1}">
      <dgm:prSet/>
      <dgm:spPr/>
      <dgm:t>
        <a:bodyPr/>
        <a:lstStyle/>
        <a:p>
          <a:endParaRPr lang="en-US"/>
        </a:p>
      </dgm:t>
    </dgm:pt>
    <dgm:pt modelId="{9206B197-6F2F-4912-93C6-5DFCE16F091B}" type="sibTrans" cxnId="{2DE822C9-87CE-4407-AE00-4AF180188EA1}">
      <dgm:prSet/>
      <dgm:spPr/>
      <dgm:t>
        <a:bodyPr/>
        <a:lstStyle/>
        <a:p>
          <a:endParaRPr lang="en-US"/>
        </a:p>
      </dgm:t>
    </dgm:pt>
    <dgm:pt modelId="{5A2469F5-6824-4403-A771-47EFAB183750}">
      <dgm:prSet/>
      <dgm:spPr/>
      <dgm:t>
        <a:bodyPr/>
        <a:lstStyle/>
        <a:p>
          <a:r>
            <a:rPr lang="en-US"/>
            <a:t>Containerization using Dockers will be more useful in a practical team based environment.</a:t>
          </a:r>
        </a:p>
      </dgm:t>
    </dgm:pt>
    <dgm:pt modelId="{C535F37B-76E1-4FC3-97B9-AB6DB2923D6E}" type="parTrans" cxnId="{9DD7D47C-7942-4F6F-A725-67BEEF76481C}">
      <dgm:prSet/>
      <dgm:spPr/>
      <dgm:t>
        <a:bodyPr/>
        <a:lstStyle/>
        <a:p>
          <a:endParaRPr lang="en-US"/>
        </a:p>
      </dgm:t>
    </dgm:pt>
    <dgm:pt modelId="{05BDBDB5-ED3F-4D79-8ED3-2AC513128C54}" type="sibTrans" cxnId="{9DD7D47C-7942-4F6F-A725-67BEEF76481C}">
      <dgm:prSet/>
      <dgm:spPr/>
      <dgm:t>
        <a:bodyPr/>
        <a:lstStyle/>
        <a:p>
          <a:endParaRPr lang="en-US"/>
        </a:p>
      </dgm:t>
    </dgm:pt>
    <dgm:pt modelId="{FE8264A9-AF3E-4C53-BA19-F21D6C61E83B}" type="pres">
      <dgm:prSet presAssocID="{68CF2794-4C89-426F-B7D2-1E6ADC0CC3FC}" presName="root" presStyleCnt="0">
        <dgm:presLayoutVars>
          <dgm:dir/>
          <dgm:resizeHandles val="exact"/>
        </dgm:presLayoutVars>
      </dgm:prSet>
      <dgm:spPr/>
    </dgm:pt>
    <dgm:pt modelId="{F807BF4C-E496-4E78-9A54-0F15582CB11D}" type="pres">
      <dgm:prSet presAssocID="{5920403A-629D-4FA5-8337-7352B7A06D69}" presName="compNode" presStyleCnt="0"/>
      <dgm:spPr/>
    </dgm:pt>
    <dgm:pt modelId="{A1274C56-9320-4BE1-938F-30BBDC34CB4A}" type="pres">
      <dgm:prSet presAssocID="{5920403A-629D-4FA5-8337-7352B7A06D69}" presName="bgRect" presStyleLbl="bgShp" presStyleIdx="0" presStyleCnt="5"/>
      <dgm:spPr/>
    </dgm:pt>
    <dgm:pt modelId="{7AE538C0-D3F6-4E71-9AD0-93F9DF47C0A8}" type="pres">
      <dgm:prSet presAssocID="{5920403A-629D-4FA5-8337-7352B7A06D6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dd"/>
        </a:ext>
      </dgm:extLst>
    </dgm:pt>
    <dgm:pt modelId="{4B0A959D-D742-4535-9E2C-B264BADE3063}" type="pres">
      <dgm:prSet presAssocID="{5920403A-629D-4FA5-8337-7352B7A06D69}" presName="spaceRect" presStyleCnt="0"/>
      <dgm:spPr/>
    </dgm:pt>
    <dgm:pt modelId="{613DF4FB-4B2F-4DC6-BC01-D05CE2054FA4}" type="pres">
      <dgm:prSet presAssocID="{5920403A-629D-4FA5-8337-7352B7A06D69}" presName="parTx" presStyleLbl="revTx" presStyleIdx="0" presStyleCnt="5">
        <dgm:presLayoutVars>
          <dgm:chMax val="0"/>
          <dgm:chPref val="0"/>
        </dgm:presLayoutVars>
      </dgm:prSet>
      <dgm:spPr/>
    </dgm:pt>
    <dgm:pt modelId="{A938E052-F239-4089-9DC2-767FD28E615A}" type="pres">
      <dgm:prSet presAssocID="{791E45E9-432A-48F9-A935-59C56DF0F9D7}" presName="sibTrans" presStyleCnt="0"/>
      <dgm:spPr/>
    </dgm:pt>
    <dgm:pt modelId="{2574ACE7-51D3-45DA-A079-5E9F3FAC76D5}" type="pres">
      <dgm:prSet presAssocID="{8A12459B-C72C-4607-834E-06DE51C1FD47}" presName="compNode" presStyleCnt="0"/>
      <dgm:spPr/>
    </dgm:pt>
    <dgm:pt modelId="{3CBB8DD7-57DB-4A0E-AFD1-52CFCA66BE01}" type="pres">
      <dgm:prSet presAssocID="{8A12459B-C72C-4607-834E-06DE51C1FD47}" presName="bgRect" presStyleLbl="bgShp" presStyleIdx="1" presStyleCnt="5"/>
      <dgm:spPr/>
    </dgm:pt>
    <dgm:pt modelId="{FF5B6DBF-93C4-4427-B897-752028AC6E90}" type="pres">
      <dgm:prSet presAssocID="{8A12459B-C72C-4607-834E-06DE51C1FD4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B10AEA5-94DF-41CA-A77A-3BB478F84332}" type="pres">
      <dgm:prSet presAssocID="{8A12459B-C72C-4607-834E-06DE51C1FD47}" presName="spaceRect" presStyleCnt="0"/>
      <dgm:spPr/>
    </dgm:pt>
    <dgm:pt modelId="{B38CCB43-D2C0-4A73-A24C-9CD58486F213}" type="pres">
      <dgm:prSet presAssocID="{8A12459B-C72C-4607-834E-06DE51C1FD47}" presName="parTx" presStyleLbl="revTx" presStyleIdx="1" presStyleCnt="5">
        <dgm:presLayoutVars>
          <dgm:chMax val="0"/>
          <dgm:chPref val="0"/>
        </dgm:presLayoutVars>
      </dgm:prSet>
      <dgm:spPr/>
    </dgm:pt>
    <dgm:pt modelId="{84B7B96F-52EB-43F4-A8C4-86C6F1FC0AA1}" type="pres">
      <dgm:prSet presAssocID="{0DA01F87-94E7-4910-8FB0-C5FF066C521A}" presName="sibTrans" presStyleCnt="0"/>
      <dgm:spPr/>
    </dgm:pt>
    <dgm:pt modelId="{0DA01AF6-AD1F-4BC6-BA0D-15CD673146C7}" type="pres">
      <dgm:prSet presAssocID="{5CCAF237-9161-4A3F-B18B-469875E20551}" presName="compNode" presStyleCnt="0"/>
      <dgm:spPr/>
    </dgm:pt>
    <dgm:pt modelId="{702E787B-1A3E-4147-A111-844DFDC5EE7F}" type="pres">
      <dgm:prSet presAssocID="{5CCAF237-9161-4A3F-B18B-469875E20551}" presName="bgRect" presStyleLbl="bgShp" presStyleIdx="2" presStyleCnt="5"/>
      <dgm:spPr/>
    </dgm:pt>
    <dgm:pt modelId="{88393D0C-65F1-4175-A961-059C24F8A571}" type="pres">
      <dgm:prSet presAssocID="{5CCAF237-9161-4A3F-B18B-469875E2055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65F76B2B-F9F5-45F7-AB9D-BFB26778FFD5}" type="pres">
      <dgm:prSet presAssocID="{5CCAF237-9161-4A3F-B18B-469875E20551}" presName="spaceRect" presStyleCnt="0"/>
      <dgm:spPr/>
    </dgm:pt>
    <dgm:pt modelId="{F4A74FE4-DA33-4824-B699-D92D4115A0DB}" type="pres">
      <dgm:prSet presAssocID="{5CCAF237-9161-4A3F-B18B-469875E20551}" presName="parTx" presStyleLbl="revTx" presStyleIdx="2" presStyleCnt="5">
        <dgm:presLayoutVars>
          <dgm:chMax val="0"/>
          <dgm:chPref val="0"/>
        </dgm:presLayoutVars>
      </dgm:prSet>
      <dgm:spPr/>
    </dgm:pt>
    <dgm:pt modelId="{AC2B6F3D-CC85-4D91-891F-FA5F4ACFE307}" type="pres">
      <dgm:prSet presAssocID="{B6F82BFD-3919-496D-8CE1-F3831159EC5C}" presName="sibTrans" presStyleCnt="0"/>
      <dgm:spPr/>
    </dgm:pt>
    <dgm:pt modelId="{4E0D6759-7FC1-41B0-9986-093163C21003}" type="pres">
      <dgm:prSet presAssocID="{64498497-5321-4AE2-BDBF-7E03BC285392}" presName="compNode" presStyleCnt="0"/>
      <dgm:spPr/>
    </dgm:pt>
    <dgm:pt modelId="{9C40AEC0-A50F-4624-B9A6-0EED83FD2F55}" type="pres">
      <dgm:prSet presAssocID="{64498497-5321-4AE2-BDBF-7E03BC285392}" presName="bgRect" presStyleLbl="bgShp" presStyleIdx="3" presStyleCnt="5"/>
      <dgm:spPr/>
    </dgm:pt>
    <dgm:pt modelId="{97EA856F-0E6D-4580-B427-8CC87D2B55A2}" type="pres">
      <dgm:prSet presAssocID="{64498497-5321-4AE2-BDBF-7E03BC28539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C140942D-2414-4829-AA18-C31385DF31D9}" type="pres">
      <dgm:prSet presAssocID="{64498497-5321-4AE2-BDBF-7E03BC285392}" presName="spaceRect" presStyleCnt="0"/>
      <dgm:spPr/>
    </dgm:pt>
    <dgm:pt modelId="{DA23420E-60E6-41FD-B304-D720C94A4916}" type="pres">
      <dgm:prSet presAssocID="{64498497-5321-4AE2-BDBF-7E03BC285392}" presName="parTx" presStyleLbl="revTx" presStyleIdx="3" presStyleCnt="5">
        <dgm:presLayoutVars>
          <dgm:chMax val="0"/>
          <dgm:chPref val="0"/>
        </dgm:presLayoutVars>
      </dgm:prSet>
      <dgm:spPr/>
    </dgm:pt>
    <dgm:pt modelId="{0C37D76F-C16D-4FA7-AAD1-84AE806283A3}" type="pres">
      <dgm:prSet presAssocID="{9206B197-6F2F-4912-93C6-5DFCE16F091B}" presName="sibTrans" presStyleCnt="0"/>
      <dgm:spPr/>
    </dgm:pt>
    <dgm:pt modelId="{1FE350E2-62F4-462D-9AD5-F628D4ABD8F0}" type="pres">
      <dgm:prSet presAssocID="{5A2469F5-6824-4403-A771-47EFAB183750}" presName="compNode" presStyleCnt="0"/>
      <dgm:spPr/>
    </dgm:pt>
    <dgm:pt modelId="{BE96D85D-7873-45A1-97EF-1ED5BA45722E}" type="pres">
      <dgm:prSet presAssocID="{5A2469F5-6824-4403-A771-47EFAB183750}" presName="bgRect" presStyleLbl="bgShp" presStyleIdx="4" presStyleCnt="5"/>
      <dgm:spPr/>
    </dgm:pt>
    <dgm:pt modelId="{4C9038E0-1DC1-4905-B65D-90AEE73EFF59}" type="pres">
      <dgm:prSet presAssocID="{5A2469F5-6824-4403-A771-47EFAB18375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ustomer Review"/>
        </a:ext>
      </dgm:extLst>
    </dgm:pt>
    <dgm:pt modelId="{B02B5EF5-CC71-4E07-B6A9-61FBADEAC3D2}" type="pres">
      <dgm:prSet presAssocID="{5A2469F5-6824-4403-A771-47EFAB183750}" presName="spaceRect" presStyleCnt="0"/>
      <dgm:spPr/>
    </dgm:pt>
    <dgm:pt modelId="{DEE13D84-BF55-4A35-A477-4666FCB2CBD8}" type="pres">
      <dgm:prSet presAssocID="{5A2469F5-6824-4403-A771-47EFAB183750}" presName="parTx" presStyleLbl="revTx" presStyleIdx="4" presStyleCnt="5">
        <dgm:presLayoutVars>
          <dgm:chMax val="0"/>
          <dgm:chPref val="0"/>
        </dgm:presLayoutVars>
      </dgm:prSet>
      <dgm:spPr/>
    </dgm:pt>
  </dgm:ptLst>
  <dgm:cxnLst>
    <dgm:cxn modelId="{0FA1EA42-1B49-4CFD-8540-A6829E65702F}" srcId="{68CF2794-4C89-426F-B7D2-1E6ADC0CC3FC}" destId="{8A12459B-C72C-4607-834E-06DE51C1FD47}" srcOrd="1" destOrd="0" parTransId="{3A85BD42-BFCE-4B17-867F-8CB4D8371497}" sibTransId="{0DA01F87-94E7-4910-8FB0-C5FF066C521A}"/>
    <dgm:cxn modelId="{F0ED915B-EADF-479B-8C7D-23B405C8F691}" type="presOf" srcId="{5A2469F5-6824-4403-A771-47EFAB183750}" destId="{DEE13D84-BF55-4A35-A477-4666FCB2CBD8}" srcOrd="0" destOrd="0" presId="urn:microsoft.com/office/officeart/2018/2/layout/IconVerticalSolidList"/>
    <dgm:cxn modelId="{898B8C63-BC76-492B-8D96-6200ECAB6008}" type="presOf" srcId="{5CCAF237-9161-4A3F-B18B-469875E20551}" destId="{F4A74FE4-DA33-4824-B699-D92D4115A0DB}" srcOrd="0" destOrd="0" presId="urn:microsoft.com/office/officeart/2018/2/layout/IconVerticalSolidList"/>
    <dgm:cxn modelId="{58F0426A-D478-4DF3-BE82-17CF6D47C57F}" type="presOf" srcId="{8A12459B-C72C-4607-834E-06DE51C1FD47}" destId="{B38CCB43-D2C0-4A73-A24C-9CD58486F213}" srcOrd="0" destOrd="0" presId="urn:microsoft.com/office/officeart/2018/2/layout/IconVerticalSolidList"/>
    <dgm:cxn modelId="{9DD7D47C-7942-4F6F-A725-67BEEF76481C}" srcId="{68CF2794-4C89-426F-B7D2-1E6ADC0CC3FC}" destId="{5A2469F5-6824-4403-A771-47EFAB183750}" srcOrd="4" destOrd="0" parTransId="{C535F37B-76E1-4FC3-97B9-AB6DB2923D6E}" sibTransId="{05BDBDB5-ED3F-4D79-8ED3-2AC513128C54}"/>
    <dgm:cxn modelId="{5283BE8B-D85A-47DB-A1C7-4723EFCF5410}" type="presOf" srcId="{68CF2794-4C89-426F-B7D2-1E6ADC0CC3FC}" destId="{FE8264A9-AF3E-4C53-BA19-F21D6C61E83B}" srcOrd="0" destOrd="0" presId="urn:microsoft.com/office/officeart/2018/2/layout/IconVerticalSolidList"/>
    <dgm:cxn modelId="{4BAB7391-60CD-489A-95C0-E244388963D4}" srcId="{68CF2794-4C89-426F-B7D2-1E6ADC0CC3FC}" destId="{5920403A-629D-4FA5-8337-7352B7A06D69}" srcOrd="0" destOrd="0" parTransId="{D3458363-E1BF-4D75-A6D1-E04C9E807F5A}" sibTransId="{791E45E9-432A-48F9-A935-59C56DF0F9D7}"/>
    <dgm:cxn modelId="{2DE822C9-87CE-4407-AE00-4AF180188EA1}" srcId="{68CF2794-4C89-426F-B7D2-1E6ADC0CC3FC}" destId="{64498497-5321-4AE2-BDBF-7E03BC285392}" srcOrd="3" destOrd="0" parTransId="{4D2F7653-4AC4-4783-915F-37958B76479B}" sibTransId="{9206B197-6F2F-4912-93C6-5DFCE16F091B}"/>
    <dgm:cxn modelId="{12BCA2D4-42E6-49DE-ADA1-8A135F706A41}" srcId="{68CF2794-4C89-426F-B7D2-1E6ADC0CC3FC}" destId="{5CCAF237-9161-4A3F-B18B-469875E20551}" srcOrd="2" destOrd="0" parTransId="{52FF94D5-BACA-4295-ABA0-FAC93C333E36}" sibTransId="{B6F82BFD-3919-496D-8CE1-F3831159EC5C}"/>
    <dgm:cxn modelId="{D26519E4-2C68-4722-AD23-B41CFA115B8D}" type="presOf" srcId="{5920403A-629D-4FA5-8337-7352B7A06D69}" destId="{613DF4FB-4B2F-4DC6-BC01-D05CE2054FA4}" srcOrd="0" destOrd="0" presId="urn:microsoft.com/office/officeart/2018/2/layout/IconVerticalSolidList"/>
    <dgm:cxn modelId="{9845A1F5-04FD-4337-A857-E2075284ADF8}" type="presOf" srcId="{64498497-5321-4AE2-BDBF-7E03BC285392}" destId="{DA23420E-60E6-41FD-B304-D720C94A4916}" srcOrd="0" destOrd="0" presId="urn:microsoft.com/office/officeart/2018/2/layout/IconVerticalSolidList"/>
    <dgm:cxn modelId="{CE887FC2-DE2F-4992-AB9A-48668CC5CE9B}" type="presParOf" srcId="{FE8264A9-AF3E-4C53-BA19-F21D6C61E83B}" destId="{F807BF4C-E496-4E78-9A54-0F15582CB11D}" srcOrd="0" destOrd="0" presId="urn:microsoft.com/office/officeart/2018/2/layout/IconVerticalSolidList"/>
    <dgm:cxn modelId="{6072A1BA-8A0E-48C7-B600-6B826652775B}" type="presParOf" srcId="{F807BF4C-E496-4E78-9A54-0F15582CB11D}" destId="{A1274C56-9320-4BE1-938F-30BBDC34CB4A}" srcOrd="0" destOrd="0" presId="urn:microsoft.com/office/officeart/2018/2/layout/IconVerticalSolidList"/>
    <dgm:cxn modelId="{B8F74546-D3BC-4D12-B65F-4BA49EFDE813}" type="presParOf" srcId="{F807BF4C-E496-4E78-9A54-0F15582CB11D}" destId="{7AE538C0-D3F6-4E71-9AD0-93F9DF47C0A8}" srcOrd="1" destOrd="0" presId="urn:microsoft.com/office/officeart/2018/2/layout/IconVerticalSolidList"/>
    <dgm:cxn modelId="{CC451065-DD18-4346-9D08-EDF66B6FA077}" type="presParOf" srcId="{F807BF4C-E496-4E78-9A54-0F15582CB11D}" destId="{4B0A959D-D742-4535-9E2C-B264BADE3063}" srcOrd="2" destOrd="0" presId="urn:microsoft.com/office/officeart/2018/2/layout/IconVerticalSolidList"/>
    <dgm:cxn modelId="{81B89784-6AAE-41B9-B428-049F198B6417}" type="presParOf" srcId="{F807BF4C-E496-4E78-9A54-0F15582CB11D}" destId="{613DF4FB-4B2F-4DC6-BC01-D05CE2054FA4}" srcOrd="3" destOrd="0" presId="urn:microsoft.com/office/officeart/2018/2/layout/IconVerticalSolidList"/>
    <dgm:cxn modelId="{66B38C45-A86E-4097-9109-DAFC0E686C62}" type="presParOf" srcId="{FE8264A9-AF3E-4C53-BA19-F21D6C61E83B}" destId="{A938E052-F239-4089-9DC2-767FD28E615A}" srcOrd="1" destOrd="0" presId="urn:microsoft.com/office/officeart/2018/2/layout/IconVerticalSolidList"/>
    <dgm:cxn modelId="{CC61D467-C7BE-49B1-945D-8D700EB57BDF}" type="presParOf" srcId="{FE8264A9-AF3E-4C53-BA19-F21D6C61E83B}" destId="{2574ACE7-51D3-45DA-A079-5E9F3FAC76D5}" srcOrd="2" destOrd="0" presId="urn:microsoft.com/office/officeart/2018/2/layout/IconVerticalSolidList"/>
    <dgm:cxn modelId="{7CCE7E70-419A-4990-A329-C3FEDBC971B6}" type="presParOf" srcId="{2574ACE7-51D3-45DA-A079-5E9F3FAC76D5}" destId="{3CBB8DD7-57DB-4A0E-AFD1-52CFCA66BE01}" srcOrd="0" destOrd="0" presId="urn:microsoft.com/office/officeart/2018/2/layout/IconVerticalSolidList"/>
    <dgm:cxn modelId="{A1524D1A-A052-43DA-883C-CFF6D8350696}" type="presParOf" srcId="{2574ACE7-51D3-45DA-A079-5E9F3FAC76D5}" destId="{FF5B6DBF-93C4-4427-B897-752028AC6E90}" srcOrd="1" destOrd="0" presId="urn:microsoft.com/office/officeart/2018/2/layout/IconVerticalSolidList"/>
    <dgm:cxn modelId="{8BFF17E3-1BC1-4D46-9F49-0EF05278E4D9}" type="presParOf" srcId="{2574ACE7-51D3-45DA-A079-5E9F3FAC76D5}" destId="{7B10AEA5-94DF-41CA-A77A-3BB478F84332}" srcOrd="2" destOrd="0" presId="urn:microsoft.com/office/officeart/2018/2/layout/IconVerticalSolidList"/>
    <dgm:cxn modelId="{967B0B5B-707F-4F8E-87B1-6AB05DF450FC}" type="presParOf" srcId="{2574ACE7-51D3-45DA-A079-5E9F3FAC76D5}" destId="{B38CCB43-D2C0-4A73-A24C-9CD58486F213}" srcOrd="3" destOrd="0" presId="urn:microsoft.com/office/officeart/2018/2/layout/IconVerticalSolidList"/>
    <dgm:cxn modelId="{EDB902D9-B437-4D31-BBF6-459DA9CAFC78}" type="presParOf" srcId="{FE8264A9-AF3E-4C53-BA19-F21D6C61E83B}" destId="{84B7B96F-52EB-43F4-A8C4-86C6F1FC0AA1}" srcOrd="3" destOrd="0" presId="urn:microsoft.com/office/officeart/2018/2/layout/IconVerticalSolidList"/>
    <dgm:cxn modelId="{AD6BD31B-5ABA-45AB-AF33-881E32850C72}" type="presParOf" srcId="{FE8264A9-AF3E-4C53-BA19-F21D6C61E83B}" destId="{0DA01AF6-AD1F-4BC6-BA0D-15CD673146C7}" srcOrd="4" destOrd="0" presId="urn:microsoft.com/office/officeart/2018/2/layout/IconVerticalSolidList"/>
    <dgm:cxn modelId="{FF2DC99A-5196-4B09-84B1-549E31CC7A0B}" type="presParOf" srcId="{0DA01AF6-AD1F-4BC6-BA0D-15CD673146C7}" destId="{702E787B-1A3E-4147-A111-844DFDC5EE7F}" srcOrd="0" destOrd="0" presId="urn:microsoft.com/office/officeart/2018/2/layout/IconVerticalSolidList"/>
    <dgm:cxn modelId="{BC4A0D24-C92F-40C3-B251-561F6C3ACCEC}" type="presParOf" srcId="{0DA01AF6-AD1F-4BC6-BA0D-15CD673146C7}" destId="{88393D0C-65F1-4175-A961-059C24F8A571}" srcOrd="1" destOrd="0" presId="urn:microsoft.com/office/officeart/2018/2/layout/IconVerticalSolidList"/>
    <dgm:cxn modelId="{D8BAAD6A-EC5E-4EAE-84D9-128CC75A7568}" type="presParOf" srcId="{0DA01AF6-AD1F-4BC6-BA0D-15CD673146C7}" destId="{65F76B2B-F9F5-45F7-AB9D-BFB26778FFD5}" srcOrd="2" destOrd="0" presId="urn:microsoft.com/office/officeart/2018/2/layout/IconVerticalSolidList"/>
    <dgm:cxn modelId="{BEED6BED-0943-41F6-A151-BF90A8FDE1E9}" type="presParOf" srcId="{0DA01AF6-AD1F-4BC6-BA0D-15CD673146C7}" destId="{F4A74FE4-DA33-4824-B699-D92D4115A0DB}" srcOrd="3" destOrd="0" presId="urn:microsoft.com/office/officeart/2018/2/layout/IconVerticalSolidList"/>
    <dgm:cxn modelId="{BB5B89C4-03EF-4BFF-AA74-D5A4E9A99B59}" type="presParOf" srcId="{FE8264A9-AF3E-4C53-BA19-F21D6C61E83B}" destId="{AC2B6F3D-CC85-4D91-891F-FA5F4ACFE307}" srcOrd="5" destOrd="0" presId="urn:microsoft.com/office/officeart/2018/2/layout/IconVerticalSolidList"/>
    <dgm:cxn modelId="{791BC34C-E103-4B83-9A0F-3761E6369EAD}" type="presParOf" srcId="{FE8264A9-AF3E-4C53-BA19-F21D6C61E83B}" destId="{4E0D6759-7FC1-41B0-9986-093163C21003}" srcOrd="6" destOrd="0" presId="urn:microsoft.com/office/officeart/2018/2/layout/IconVerticalSolidList"/>
    <dgm:cxn modelId="{6A2AF5E7-7889-4094-A73D-9D91B32450E9}" type="presParOf" srcId="{4E0D6759-7FC1-41B0-9986-093163C21003}" destId="{9C40AEC0-A50F-4624-B9A6-0EED83FD2F55}" srcOrd="0" destOrd="0" presId="urn:microsoft.com/office/officeart/2018/2/layout/IconVerticalSolidList"/>
    <dgm:cxn modelId="{D820676E-81DB-4A4F-A758-0AF25525AF3C}" type="presParOf" srcId="{4E0D6759-7FC1-41B0-9986-093163C21003}" destId="{97EA856F-0E6D-4580-B427-8CC87D2B55A2}" srcOrd="1" destOrd="0" presId="urn:microsoft.com/office/officeart/2018/2/layout/IconVerticalSolidList"/>
    <dgm:cxn modelId="{0BE3C089-25EE-4E4E-BBFD-71176544AC1A}" type="presParOf" srcId="{4E0D6759-7FC1-41B0-9986-093163C21003}" destId="{C140942D-2414-4829-AA18-C31385DF31D9}" srcOrd="2" destOrd="0" presId="urn:microsoft.com/office/officeart/2018/2/layout/IconVerticalSolidList"/>
    <dgm:cxn modelId="{35FF4561-E607-4DC8-B4FA-B747AFA6A347}" type="presParOf" srcId="{4E0D6759-7FC1-41B0-9986-093163C21003}" destId="{DA23420E-60E6-41FD-B304-D720C94A4916}" srcOrd="3" destOrd="0" presId="urn:microsoft.com/office/officeart/2018/2/layout/IconVerticalSolidList"/>
    <dgm:cxn modelId="{8BC4562B-F1E5-402C-9C92-CC89C20AA5F7}" type="presParOf" srcId="{FE8264A9-AF3E-4C53-BA19-F21D6C61E83B}" destId="{0C37D76F-C16D-4FA7-AAD1-84AE806283A3}" srcOrd="7" destOrd="0" presId="urn:microsoft.com/office/officeart/2018/2/layout/IconVerticalSolidList"/>
    <dgm:cxn modelId="{66E5C5EA-CA4F-4886-B5E3-F21F08D76663}" type="presParOf" srcId="{FE8264A9-AF3E-4C53-BA19-F21D6C61E83B}" destId="{1FE350E2-62F4-462D-9AD5-F628D4ABD8F0}" srcOrd="8" destOrd="0" presId="urn:microsoft.com/office/officeart/2018/2/layout/IconVerticalSolidList"/>
    <dgm:cxn modelId="{B2EBF2AE-78DE-4613-B7F2-00D4D47EC24F}" type="presParOf" srcId="{1FE350E2-62F4-462D-9AD5-F628D4ABD8F0}" destId="{BE96D85D-7873-45A1-97EF-1ED5BA45722E}" srcOrd="0" destOrd="0" presId="urn:microsoft.com/office/officeart/2018/2/layout/IconVerticalSolidList"/>
    <dgm:cxn modelId="{CE671CF6-0830-4AFB-ADBA-2AC1919C7F91}" type="presParOf" srcId="{1FE350E2-62F4-462D-9AD5-F628D4ABD8F0}" destId="{4C9038E0-1DC1-4905-B65D-90AEE73EFF59}" srcOrd="1" destOrd="0" presId="urn:microsoft.com/office/officeart/2018/2/layout/IconVerticalSolidList"/>
    <dgm:cxn modelId="{E575CC87-9790-4169-AB38-8DA89191EB6A}" type="presParOf" srcId="{1FE350E2-62F4-462D-9AD5-F628D4ABD8F0}" destId="{B02B5EF5-CC71-4E07-B6A9-61FBADEAC3D2}" srcOrd="2" destOrd="0" presId="urn:microsoft.com/office/officeart/2018/2/layout/IconVerticalSolidList"/>
    <dgm:cxn modelId="{93B1E4FC-23D3-4A67-B21E-ABCC48851B03}" type="presParOf" srcId="{1FE350E2-62F4-462D-9AD5-F628D4ABD8F0}" destId="{DEE13D84-BF55-4A35-A477-4666FCB2CBD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14DCE-8CE9-8C4D-BA6C-7FABCC61F2E4}">
      <dsp:nvSpPr>
        <dsp:cNvPr id="0" name=""/>
        <dsp:cNvSpPr/>
      </dsp:nvSpPr>
      <dsp:spPr>
        <a:xfrm>
          <a:off x="0" y="66304"/>
          <a:ext cx="6261100" cy="1751928"/>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 Comprehending SDN with Docker</a:t>
          </a:r>
        </a:p>
      </dsp:txBody>
      <dsp:txXfrm>
        <a:off x="85522" y="151826"/>
        <a:ext cx="6090056" cy="1580884"/>
      </dsp:txXfrm>
    </dsp:sp>
    <dsp:sp modelId="{ABA49E95-4EDA-9C45-BBD3-A1D876EF414A}">
      <dsp:nvSpPr>
        <dsp:cNvPr id="0" name=""/>
        <dsp:cNvSpPr/>
      </dsp:nvSpPr>
      <dsp:spPr>
        <a:xfrm>
          <a:off x="0" y="1913273"/>
          <a:ext cx="6261100" cy="1751928"/>
        </a:xfrm>
        <a:prstGeom prst="roundRect">
          <a:avLst/>
        </a:prstGeom>
        <a:gradFill rotWithShape="0">
          <a:gsLst>
            <a:gs pos="0">
              <a:schemeClr val="accent2">
                <a:hueOff val="2771159"/>
                <a:satOff val="-477"/>
                <a:lumOff val="-4902"/>
                <a:alphaOff val="0"/>
                <a:tint val="94000"/>
                <a:satMod val="103000"/>
                <a:lumMod val="102000"/>
              </a:schemeClr>
            </a:gs>
            <a:gs pos="50000">
              <a:schemeClr val="accent2">
                <a:hueOff val="2771159"/>
                <a:satOff val="-477"/>
                <a:lumOff val="-4902"/>
                <a:alphaOff val="0"/>
                <a:shade val="100000"/>
                <a:satMod val="110000"/>
                <a:lumMod val="100000"/>
              </a:schemeClr>
            </a:gs>
            <a:gs pos="100000">
              <a:schemeClr val="accent2">
                <a:hueOff val="2771159"/>
                <a:satOff val="-477"/>
                <a:lumOff val="-4902"/>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Because of dependency problems, </a:t>
          </a:r>
          <a:r>
            <a:rPr lang="en-US" sz="3300" b="0" i="0" kern="1200" dirty="0" err="1"/>
            <a:t>OpenDaylight</a:t>
          </a:r>
          <a:r>
            <a:rPr lang="en-US" sz="3300" b="0" i="0" kern="1200" dirty="0"/>
            <a:t> </a:t>
          </a:r>
          <a:r>
            <a:rPr lang="en-US" sz="3300" kern="1200" dirty="0"/>
            <a:t>was installed on docker.</a:t>
          </a:r>
        </a:p>
      </dsp:txBody>
      <dsp:txXfrm>
        <a:off x="85522" y="1998795"/>
        <a:ext cx="6090056" cy="1580884"/>
      </dsp:txXfrm>
    </dsp:sp>
    <dsp:sp modelId="{DDD6FDAB-3E62-6B46-A6D6-EB4BB9905DCB}">
      <dsp:nvSpPr>
        <dsp:cNvPr id="0" name=""/>
        <dsp:cNvSpPr/>
      </dsp:nvSpPr>
      <dsp:spPr>
        <a:xfrm>
          <a:off x="0" y="3760241"/>
          <a:ext cx="6261100" cy="1751928"/>
        </a:xfrm>
        <a:prstGeom prst="roundRect">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Setting up a tunnel link between two hosts.</a:t>
          </a:r>
        </a:p>
      </dsp:txBody>
      <dsp:txXfrm>
        <a:off x="85522" y="3845763"/>
        <a:ext cx="6090056" cy="15808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274C56-9320-4BE1-938F-30BBDC34CB4A}">
      <dsp:nvSpPr>
        <dsp:cNvPr id="0" name=""/>
        <dsp:cNvSpPr/>
      </dsp:nvSpPr>
      <dsp:spPr>
        <a:xfrm>
          <a:off x="0" y="4358"/>
          <a:ext cx="6261100" cy="92829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E538C0-D3F6-4E71-9AD0-93F9DF47C0A8}">
      <dsp:nvSpPr>
        <dsp:cNvPr id="0" name=""/>
        <dsp:cNvSpPr/>
      </dsp:nvSpPr>
      <dsp:spPr>
        <a:xfrm>
          <a:off x="280808" y="213224"/>
          <a:ext cx="510561" cy="5105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3DF4FB-4B2F-4DC6-BC01-D05CE2054FA4}">
      <dsp:nvSpPr>
        <dsp:cNvPr id="0" name=""/>
        <dsp:cNvSpPr/>
      </dsp:nvSpPr>
      <dsp:spPr>
        <a:xfrm>
          <a:off x="1072178" y="4358"/>
          <a:ext cx="5188921" cy="928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44" tIns="98244" rIns="98244" bIns="98244" numCol="1" spcCol="1270" anchor="ctr" anchorCtr="0">
          <a:noAutofit/>
        </a:bodyPr>
        <a:lstStyle/>
        <a:p>
          <a:pPr marL="0" lvl="0" indent="0" algn="l" defTabSz="800100">
            <a:lnSpc>
              <a:spcPct val="90000"/>
            </a:lnSpc>
            <a:spcBef>
              <a:spcPct val="0"/>
            </a:spcBef>
            <a:spcAft>
              <a:spcPct val="35000"/>
            </a:spcAft>
            <a:buNone/>
          </a:pPr>
          <a:r>
            <a:rPr lang="en-US" sz="1800" kern="1200"/>
            <a:t>Create a new docker network instead of using default docker0 bridge.</a:t>
          </a:r>
        </a:p>
      </dsp:txBody>
      <dsp:txXfrm>
        <a:off x="1072178" y="4358"/>
        <a:ext cx="5188921" cy="928293"/>
      </dsp:txXfrm>
    </dsp:sp>
    <dsp:sp modelId="{3CBB8DD7-57DB-4A0E-AFD1-52CFCA66BE01}">
      <dsp:nvSpPr>
        <dsp:cNvPr id="0" name=""/>
        <dsp:cNvSpPr/>
      </dsp:nvSpPr>
      <dsp:spPr>
        <a:xfrm>
          <a:off x="0" y="1164724"/>
          <a:ext cx="6261100" cy="92829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5B6DBF-93C4-4427-B897-752028AC6E90}">
      <dsp:nvSpPr>
        <dsp:cNvPr id="0" name=""/>
        <dsp:cNvSpPr/>
      </dsp:nvSpPr>
      <dsp:spPr>
        <a:xfrm>
          <a:off x="280808" y="1373590"/>
          <a:ext cx="510561" cy="5105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8CCB43-D2C0-4A73-A24C-9CD58486F213}">
      <dsp:nvSpPr>
        <dsp:cNvPr id="0" name=""/>
        <dsp:cNvSpPr/>
      </dsp:nvSpPr>
      <dsp:spPr>
        <a:xfrm>
          <a:off x="1072178" y="1164724"/>
          <a:ext cx="5188921" cy="928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44" tIns="98244" rIns="98244" bIns="98244" numCol="1" spcCol="1270" anchor="ctr" anchorCtr="0">
          <a:noAutofit/>
        </a:bodyPr>
        <a:lstStyle/>
        <a:p>
          <a:pPr marL="0" lvl="0" indent="0" algn="l" defTabSz="800100">
            <a:lnSpc>
              <a:spcPct val="90000"/>
            </a:lnSpc>
            <a:spcBef>
              <a:spcPct val="0"/>
            </a:spcBef>
            <a:spcAft>
              <a:spcPct val="35000"/>
            </a:spcAft>
            <a:buNone/>
          </a:pPr>
          <a:r>
            <a:rPr lang="en-US" sz="1800" kern="1200"/>
            <a:t>Configure cluster of opendaylight instances where each hosted on docker containers.</a:t>
          </a:r>
        </a:p>
      </dsp:txBody>
      <dsp:txXfrm>
        <a:off x="1072178" y="1164724"/>
        <a:ext cx="5188921" cy="928293"/>
      </dsp:txXfrm>
    </dsp:sp>
    <dsp:sp modelId="{702E787B-1A3E-4147-A111-844DFDC5EE7F}">
      <dsp:nvSpPr>
        <dsp:cNvPr id="0" name=""/>
        <dsp:cNvSpPr/>
      </dsp:nvSpPr>
      <dsp:spPr>
        <a:xfrm>
          <a:off x="0" y="2325090"/>
          <a:ext cx="6261100" cy="92829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393D0C-65F1-4175-A961-059C24F8A571}">
      <dsp:nvSpPr>
        <dsp:cNvPr id="0" name=""/>
        <dsp:cNvSpPr/>
      </dsp:nvSpPr>
      <dsp:spPr>
        <a:xfrm>
          <a:off x="280808" y="2533956"/>
          <a:ext cx="510561" cy="5105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A74FE4-DA33-4824-B699-D92D4115A0DB}">
      <dsp:nvSpPr>
        <dsp:cNvPr id="0" name=""/>
        <dsp:cNvSpPr/>
      </dsp:nvSpPr>
      <dsp:spPr>
        <a:xfrm>
          <a:off x="1072178" y="2325090"/>
          <a:ext cx="5188921" cy="928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44" tIns="98244" rIns="98244" bIns="98244" numCol="1" spcCol="1270" anchor="ctr" anchorCtr="0">
          <a:noAutofit/>
        </a:bodyPr>
        <a:lstStyle/>
        <a:p>
          <a:pPr marL="0" lvl="0" indent="0" algn="l" defTabSz="800100">
            <a:lnSpc>
              <a:spcPct val="90000"/>
            </a:lnSpc>
            <a:spcBef>
              <a:spcPct val="0"/>
            </a:spcBef>
            <a:spcAft>
              <a:spcPct val="35000"/>
            </a:spcAft>
            <a:buNone/>
          </a:pPr>
          <a:r>
            <a:rPr lang="en-US" sz="1800" kern="1200"/>
            <a:t>With the increase in the requirements for a project, dockers will be of paramount important.</a:t>
          </a:r>
        </a:p>
      </dsp:txBody>
      <dsp:txXfrm>
        <a:off x="1072178" y="2325090"/>
        <a:ext cx="5188921" cy="928293"/>
      </dsp:txXfrm>
    </dsp:sp>
    <dsp:sp modelId="{9C40AEC0-A50F-4624-B9A6-0EED83FD2F55}">
      <dsp:nvSpPr>
        <dsp:cNvPr id="0" name=""/>
        <dsp:cNvSpPr/>
      </dsp:nvSpPr>
      <dsp:spPr>
        <a:xfrm>
          <a:off x="0" y="3485457"/>
          <a:ext cx="6261100" cy="92829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EA856F-0E6D-4580-B427-8CC87D2B55A2}">
      <dsp:nvSpPr>
        <dsp:cNvPr id="0" name=""/>
        <dsp:cNvSpPr/>
      </dsp:nvSpPr>
      <dsp:spPr>
        <a:xfrm>
          <a:off x="280808" y="3694323"/>
          <a:ext cx="510561" cy="5105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23420E-60E6-41FD-B304-D720C94A4916}">
      <dsp:nvSpPr>
        <dsp:cNvPr id="0" name=""/>
        <dsp:cNvSpPr/>
      </dsp:nvSpPr>
      <dsp:spPr>
        <a:xfrm>
          <a:off x="1072178" y="3485457"/>
          <a:ext cx="5188921" cy="928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44" tIns="98244" rIns="98244" bIns="98244" numCol="1" spcCol="1270" anchor="ctr" anchorCtr="0">
          <a:noAutofit/>
        </a:bodyPr>
        <a:lstStyle/>
        <a:p>
          <a:pPr marL="0" lvl="0" indent="0" algn="l" defTabSz="800100">
            <a:lnSpc>
              <a:spcPct val="90000"/>
            </a:lnSpc>
            <a:spcBef>
              <a:spcPct val="0"/>
            </a:spcBef>
            <a:spcAft>
              <a:spcPct val="35000"/>
            </a:spcAft>
            <a:buNone/>
          </a:pPr>
          <a:r>
            <a:rPr lang="en-US" sz="1800" kern="1200"/>
            <a:t>In this project we tried to implement and launch SDN based controller, switches and analyzers using dockers.</a:t>
          </a:r>
        </a:p>
      </dsp:txBody>
      <dsp:txXfrm>
        <a:off x="1072178" y="3485457"/>
        <a:ext cx="5188921" cy="928293"/>
      </dsp:txXfrm>
    </dsp:sp>
    <dsp:sp modelId="{BE96D85D-7873-45A1-97EF-1ED5BA45722E}">
      <dsp:nvSpPr>
        <dsp:cNvPr id="0" name=""/>
        <dsp:cNvSpPr/>
      </dsp:nvSpPr>
      <dsp:spPr>
        <a:xfrm>
          <a:off x="0" y="4645823"/>
          <a:ext cx="6261100" cy="928293"/>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9038E0-1DC1-4905-B65D-90AEE73EFF59}">
      <dsp:nvSpPr>
        <dsp:cNvPr id="0" name=""/>
        <dsp:cNvSpPr/>
      </dsp:nvSpPr>
      <dsp:spPr>
        <a:xfrm>
          <a:off x="280808" y="4854689"/>
          <a:ext cx="510561" cy="51056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E13D84-BF55-4A35-A477-4666FCB2CBD8}">
      <dsp:nvSpPr>
        <dsp:cNvPr id="0" name=""/>
        <dsp:cNvSpPr/>
      </dsp:nvSpPr>
      <dsp:spPr>
        <a:xfrm>
          <a:off x="1072178" y="4645823"/>
          <a:ext cx="5188921" cy="928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44" tIns="98244" rIns="98244" bIns="98244" numCol="1" spcCol="1270" anchor="ctr" anchorCtr="0">
          <a:noAutofit/>
        </a:bodyPr>
        <a:lstStyle/>
        <a:p>
          <a:pPr marL="0" lvl="0" indent="0" algn="l" defTabSz="800100">
            <a:lnSpc>
              <a:spcPct val="90000"/>
            </a:lnSpc>
            <a:spcBef>
              <a:spcPct val="0"/>
            </a:spcBef>
            <a:spcAft>
              <a:spcPct val="35000"/>
            </a:spcAft>
            <a:buNone/>
          </a:pPr>
          <a:r>
            <a:rPr lang="en-US" sz="1800" kern="1200"/>
            <a:t>Containerization using Dockers will be more useful in a practical team based environment.</a:t>
          </a:r>
        </a:p>
      </dsp:txBody>
      <dsp:txXfrm>
        <a:off x="1072178" y="4645823"/>
        <a:ext cx="5188921" cy="92829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48186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55113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18244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216507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85237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5/28/21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5096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5/28/21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74987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3688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8A87A34-81AB-432B-8DAE-1953F412C126}" type="datetimeFigureOut">
              <a:rPr lang="en-US" smtClean="0"/>
              <a:pPr/>
              <a:t>5/28/21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30573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28628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37593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1766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5/28/21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11322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5/28/21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27955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5/28/21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84888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8A87A34-81AB-432B-8DAE-1953F412C126}" type="datetimeFigureOut">
              <a:rPr lang="en-US" smtClean="0"/>
              <a:t>5/28/21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29509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22505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72682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5/28/21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21631353"/>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2" name="Picture 13">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3" name="Picture 15">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34" name="Picture 17">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35" name="Rectangle 19">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21">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7" name="Group 23">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5" name="Rectangle 24">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5">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7" name="Rectangle 6">
            <a:extLst>
              <a:ext uri="{FF2B5EF4-FFF2-40B4-BE49-F238E27FC236}">
                <a16:creationId xmlns:a16="http://schemas.microsoft.com/office/drawing/2014/main" id="{6E14EB50-451C-4C8A-A377-F01B5F801AA5}"/>
              </a:ext>
            </a:extLst>
          </p:cNvPr>
          <p:cNvSpPr/>
          <p:nvPr/>
        </p:nvSpPr>
        <p:spPr>
          <a:xfrm>
            <a:off x="680322" y="2336873"/>
            <a:ext cx="5041628" cy="359931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b="1" dirty="0"/>
              <a:t>Kunj </a:t>
            </a:r>
            <a:r>
              <a:rPr lang="en-US" sz="2000" b="1" dirty="0" err="1"/>
              <a:t>Amrutbhai</a:t>
            </a:r>
            <a:r>
              <a:rPr lang="en-US" sz="2000" b="1" dirty="0"/>
              <a:t> Patel</a:t>
            </a:r>
          </a:p>
        </p:txBody>
      </p:sp>
      <p:pic>
        <p:nvPicPr>
          <p:cNvPr id="9" name="Picture 8">
            <a:extLst>
              <a:ext uri="{FF2B5EF4-FFF2-40B4-BE49-F238E27FC236}">
                <a16:creationId xmlns:a16="http://schemas.microsoft.com/office/drawing/2014/main" id="{3193D13F-1467-4035-B15F-3BEFF3D9CC37}"/>
              </a:ext>
            </a:extLst>
          </p:cNvPr>
          <p:cNvPicPr>
            <a:picLocks noChangeAspect="1"/>
          </p:cNvPicPr>
          <p:nvPr/>
        </p:nvPicPr>
        <p:blipFill rotWithShape="1">
          <a:blip r:embed="rId5"/>
          <a:srcRect l="23685" r="14777"/>
          <a:stretch/>
        </p:blipFill>
        <p:spPr>
          <a:xfrm>
            <a:off x="6096000" y="10"/>
            <a:ext cx="6092823" cy="6856310"/>
          </a:xfrm>
          <a:prstGeom prst="rect">
            <a:avLst/>
          </a:prstGeom>
          <a:ln>
            <a:noFill/>
          </a:ln>
          <a:effectLst/>
        </p:spPr>
      </p:pic>
      <p:sp>
        <p:nvSpPr>
          <p:cNvPr id="39" name="Rectangle 27">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6011799C-C5E0-4B4B-9A60-F2524537D097}"/>
              </a:ext>
            </a:extLst>
          </p:cNvPr>
          <p:cNvSpPr/>
          <p:nvPr/>
        </p:nvSpPr>
        <p:spPr>
          <a:xfrm>
            <a:off x="680321" y="753228"/>
            <a:ext cx="5041629" cy="108093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b="0" cap="none" spc="0">
                <a:ln w="0"/>
                <a:effectLst>
                  <a:outerShdw blurRad="38100" dist="19050" dir="2700000" algn="tl" rotWithShape="0">
                    <a:schemeClr val="dk1">
                      <a:alpha val="40000"/>
                    </a:schemeClr>
                  </a:outerShdw>
                </a:effectLst>
                <a:latin typeface="+mj-lt"/>
                <a:ea typeface="+mj-ea"/>
                <a:cs typeface="+mj-cs"/>
              </a:rPr>
              <a:t>SDN using Docker</a:t>
            </a:r>
            <a:endParaRPr lang="en-US" sz="3600" b="0" cap="none" spc="0" dirty="0">
              <a:ln w="0"/>
              <a:effectLst>
                <a:outerShdw blurRad="38100" dist="19050" dir="2700000" algn="tl" rotWithShape="0">
                  <a:schemeClr val="dk1">
                    <a:alpha val="40000"/>
                  </a:schemeClr>
                </a:outerShdw>
              </a:effectLst>
              <a:latin typeface="+mj-lt"/>
              <a:ea typeface="+mj-ea"/>
              <a:cs typeface="+mj-cs"/>
            </a:endParaRPr>
          </a:p>
        </p:txBody>
      </p:sp>
      <p:pic>
        <p:nvPicPr>
          <p:cNvPr id="40" name="Picture 29">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543601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1F07745-D943-46DF-AB69-FA455CE42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5"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72A2E17-3305-4404-A0DA-5CC3BDAFE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10;&#10;Description automatically generated">
            <a:extLst>
              <a:ext uri="{FF2B5EF4-FFF2-40B4-BE49-F238E27FC236}">
                <a16:creationId xmlns:a16="http://schemas.microsoft.com/office/drawing/2014/main" id="{60F7AE2D-F168-8D4D-B693-B8BA637E83D4}"/>
              </a:ext>
            </a:extLst>
          </p:cNvPr>
          <p:cNvPicPr>
            <a:picLocks noChangeAspect="1"/>
          </p:cNvPicPr>
          <p:nvPr/>
        </p:nvPicPr>
        <p:blipFill>
          <a:blip r:embed="rId4"/>
          <a:stretch>
            <a:fillRect/>
          </a:stretch>
        </p:blipFill>
        <p:spPr>
          <a:xfrm>
            <a:off x="1571297" y="609600"/>
            <a:ext cx="9040215" cy="5604933"/>
          </a:xfrm>
          <a:prstGeom prst="rect">
            <a:avLst/>
          </a:prstGeom>
          <a:ln>
            <a:noFill/>
          </a:ln>
          <a:effectLst/>
        </p:spPr>
      </p:pic>
    </p:spTree>
    <p:extLst>
      <p:ext uri="{BB962C8B-B14F-4D97-AF65-F5344CB8AC3E}">
        <p14:creationId xmlns:p14="http://schemas.microsoft.com/office/powerpoint/2010/main" val="728375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3" name="Rectangle 12">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C1F07745-D943-46DF-AB69-FA455CE42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5"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2A2E17-3305-4404-A0DA-5CC3BDAFE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 letter&#10;&#10;Description automatically generated">
            <a:extLst>
              <a:ext uri="{FF2B5EF4-FFF2-40B4-BE49-F238E27FC236}">
                <a16:creationId xmlns:a16="http://schemas.microsoft.com/office/drawing/2014/main" id="{71903477-A02A-3349-AD3A-18CAF3DC5115}"/>
              </a:ext>
            </a:extLst>
          </p:cNvPr>
          <p:cNvPicPr>
            <a:picLocks noChangeAspect="1"/>
          </p:cNvPicPr>
          <p:nvPr/>
        </p:nvPicPr>
        <p:blipFill>
          <a:blip r:embed="rId4"/>
          <a:stretch>
            <a:fillRect/>
          </a:stretch>
        </p:blipFill>
        <p:spPr>
          <a:xfrm>
            <a:off x="634277" y="860860"/>
            <a:ext cx="10914256" cy="5102413"/>
          </a:xfrm>
          <a:prstGeom prst="rect">
            <a:avLst/>
          </a:prstGeom>
          <a:ln>
            <a:noFill/>
          </a:ln>
          <a:effectLst/>
        </p:spPr>
      </p:pic>
    </p:spTree>
    <p:extLst>
      <p:ext uri="{BB962C8B-B14F-4D97-AF65-F5344CB8AC3E}">
        <p14:creationId xmlns:p14="http://schemas.microsoft.com/office/powerpoint/2010/main" val="1175370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9" name="Picture 7">
            <a:extLst>
              <a:ext uri="{FF2B5EF4-FFF2-40B4-BE49-F238E27FC236}">
                <a16:creationId xmlns:a16="http://schemas.microsoft.com/office/drawing/2014/main" id="{6D378268-173C-4C67-AF66-98482F208A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9">
            <a:extLst>
              <a:ext uri="{FF2B5EF4-FFF2-40B4-BE49-F238E27FC236}">
                <a16:creationId xmlns:a16="http://schemas.microsoft.com/office/drawing/2014/main" id="{F5B94371-1ED5-46C9-92CB-009E55DBB2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2" name="Rectangle 11">
            <a:extLst>
              <a:ext uri="{FF2B5EF4-FFF2-40B4-BE49-F238E27FC236}">
                <a16:creationId xmlns:a16="http://schemas.microsoft.com/office/drawing/2014/main" id="{93E975A1-5008-46D0-B573-A424564CB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13">
            <a:extLst>
              <a:ext uri="{FF2B5EF4-FFF2-40B4-BE49-F238E27FC236}">
                <a16:creationId xmlns:a16="http://schemas.microsoft.com/office/drawing/2014/main" id="{5B7F8C93-455C-415E-8519-F7BB1E77B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75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15">
            <a:extLst>
              <a:ext uri="{FF2B5EF4-FFF2-40B4-BE49-F238E27FC236}">
                <a16:creationId xmlns:a16="http://schemas.microsoft.com/office/drawing/2014/main" id="{DF151F77-86CF-444A-A8B4-A110FDA6BE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Text&#10;&#10;Description automatically generated">
            <a:extLst>
              <a:ext uri="{FF2B5EF4-FFF2-40B4-BE49-F238E27FC236}">
                <a16:creationId xmlns:a16="http://schemas.microsoft.com/office/drawing/2014/main" id="{130BB2F3-5E4B-6146-8B6D-797DB3234B1E}"/>
              </a:ext>
            </a:extLst>
          </p:cNvPr>
          <p:cNvPicPr>
            <a:picLocks noChangeAspect="1"/>
          </p:cNvPicPr>
          <p:nvPr/>
        </p:nvPicPr>
        <p:blipFill rotWithShape="1">
          <a:blip r:embed="rId4"/>
          <a:srcRect t="1486" r="-2" b="351"/>
          <a:stretch/>
        </p:blipFill>
        <p:spPr>
          <a:xfrm>
            <a:off x="36377" y="244681"/>
            <a:ext cx="10549448" cy="6368638"/>
          </a:xfrm>
          <a:prstGeom prst="rect">
            <a:avLst/>
          </a:prstGeom>
          <a:ln>
            <a:noFill/>
          </a:ln>
          <a:effectLst>
            <a:outerShdw blurRad="76200" dist="63500" dir="5040000" algn="tl" rotWithShape="0">
              <a:srgbClr val="000000">
                <a:alpha val="41000"/>
              </a:srgbClr>
            </a:outerShdw>
          </a:effectLst>
        </p:spPr>
      </p:pic>
      <p:sp>
        <p:nvSpPr>
          <p:cNvPr id="18" name="Rectangle 17">
            <a:extLst>
              <a:ext uri="{FF2B5EF4-FFF2-40B4-BE49-F238E27FC236}">
                <a16:creationId xmlns:a16="http://schemas.microsoft.com/office/drawing/2014/main" id="{CDF96D5A-DA16-4543-8CDE-DB7E9983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4846335"/>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 name="Picture 19">
            <a:extLst>
              <a:ext uri="{FF2B5EF4-FFF2-40B4-BE49-F238E27FC236}">
                <a16:creationId xmlns:a16="http://schemas.microsoft.com/office/drawing/2014/main" id="{F5D541AD-576A-4549-A63F-DC2E892372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5" y="6224378"/>
            <a:ext cx="1602997" cy="144270"/>
          </a:xfrm>
          <a:prstGeom prst="rect">
            <a:avLst/>
          </a:prstGeom>
        </p:spPr>
      </p:pic>
    </p:spTree>
    <p:extLst>
      <p:ext uri="{BB962C8B-B14F-4D97-AF65-F5344CB8AC3E}">
        <p14:creationId xmlns:p14="http://schemas.microsoft.com/office/powerpoint/2010/main" val="2186699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378268-173C-4C67-AF66-98482F208A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F5B94371-1ED5-46C9-92CB-009E55DBB2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4" name="Rectangle 13">
            <a:extLst>
              <a:ext uri="{FF2B5EF4-FFF2-40B4-BE49-F238E27FC236}">
                <a16:creationId xmlns:a16="http://schemas.microsoft.com/office/drawing/2014/main" id="{93E975A1-5008-46D0-B573-A424564CB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5B7F8C93-455C-415E-8519-F7BB1E77B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F5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F151F77-86CF-444A-A8B4-A110FDA6BE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Text, letter&#10;&#10;Description automatically generated">
            <a:extLst>
              <a:ext uri="{FF2B5EF4-FFF2-40B4-BE49-F238E27FC236}">
                <a16:creationId xmlns:a16="http://schemas.microsoft.com/office/drawing/2014/main" id="{922F6E4A-09E7-5847-BE40-1C97C69009E9}"/>
              </a:ext>
            </a:extLst>
          </p:cNvPr>
          <p:cNvPicPr>
            <a:picLocks noChangeAspect="1"/>
          </p:cNvPicPr>
          <p:nvPr/>
        </p:nvPicPr>
        <p:blipFill rotWithShape="1">
          <a:blip r:embed="rId4"/>
          <a:srcRect t="997" r="-2" b="2022"/>
          <a:stretch/>
        </p:blipFill>
        <p:spPr>
          <a:xfrm>
            <a:off x="0" y="117768"/>
            <a:ext cx="10549448" cy="6622463"/>
          </a:xfrm>
          <a:prstGeom prst="rect">
            <a:avLst/>
          </a:prstGeom>
          <a:ln>
            <a:noFill/>
          </a:ln>
          <a:effectLst>
            <a:outerShdw blurRad="76200" dist="63500" dir="5040000" algn="tl" rotWithShape="0">
              <a:srgbClr val="000000">
                <a:alpha val="41000"/>
              </a:srgbClr>
            </a:outerShdw>
          </a:effectLst>
        </p:spPr>
      </p:pic>
      <p:sp>
        <p:nvSpPr>
          <p:cNvPr id="20" name="Rectangle 19">
            <a:extLst>
              <a:ext uri="{FF2B5EF4-FFF2-40B4-BE49-F238E27FC236}">
                <a16:creationId xmlns:a16="http://schemas.microsoft.com/office/drawing/2014/main" id="{CDF96D5A-DA16-4543-8CDE-DB7E9983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4846335"/>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2" name="Picture 21">
            <a:extLst>
              <a:ext uri="{FF2B5EF4-FFF2-40B4-BE49-F238E27FC236}">
                <a16:creationId xmlns:a16="http://schemas.microsoft.com/office/drawing/2014/main" id="{F5D541AD-576A-4549-A63F-DC2E892372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5" y="6224378"/>
            <a:ext cx="1602997" cy="144270"/>
          </a:xfrm>
          <a:prstGeom prst="rect">
            <a:avLst/>
          </a:prstGeom>
        </p:spPr>
      </p:pic>
    </p:spTree>
    <p:extLst>
      <p:ext uri="{BB962C8B-B14F-4D97-AF65-F5344CB8AC3E}">
        <p14:creationId xmlns:p14="http://schemas.microsoft.com/office/powerpoint/2010/main" val="219109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378268-173C-4C67-AF66-98482F208A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F5B94371-1ED5-46C9-92CB-009E55DBB2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4" name="Rectangle 13">
            <a:extLst>
              <a:ext uri="{FF2B5EF4-FFF2-40B4-BE49-F238E27FC236}">
                <a16:creationId xmlns:a16="http://schemas.microsoft.com/office/drawing/2014/main" id="{93E975A1-5008-46D0-B573-A424564CB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5B7F8C93-455C-415E-8519-F7BB1E77B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C7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F151F77-86CF-444A-A8B4-A110FDA6BE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Text, letter&#10;&#10;Description automatically generated">
            <a:extLst>
              <a:ext uri="{FF2B5EF4-FFF2-40B4-BE49-F238E27FC236}">
                <a16:creationId xmlns:a16="http://schemas.microsoft.com/office/drawing/2014/main" id="{2883BDBA-693C-784F-B260-48EA19B1F6AD}"/>
              </a:ext>
            </a:extLst>
          </p:cNvPr>
          <p:cNvPicPr>
            <a:picLocks noChangeAspect="1"/>
          </p:cNvPicPr>
          <p:nvPr/>
        </p:nvPicPr>
        <p:blipFill rotWithShape="1">
          <a:blip r:embed="rId4"/>
          <a:srcRect r="22561" b="1"/>
          <a:stretch/>
        </p:blipFill>
        <p:spPr>
          <a:xfrm>
            <a:off x="0" y="96987"/>
            <a:ext cx="10549448" cy="6664026"/>
          </a:xfrm>
          <a:prstGeom prst="rect">
            <a:avLst/>
          </a:prstGeom>
          <a:ln>
            <a:noFill/>
          </a:ln>
          <a:effectLst>
            <a:outerShdw blurRad="76200" dist="63500" dir="5040000" algn="tl" rotWithShape="0">
              <a:srgbClr val="000000">
                <a:alpha val="41000"/>
              </a:srgbClr>
            </a:outerShdw>
          </a:effectLst>
        </p:spPr>
      </p:pic>
      <p:sp>
        <p:nvSpPr>
          <p:cNvPr id="20" name="Rectangle 19">
            <a:extLst>
              <a:ext uri="{FF2B5EF4-FFF2-40B4-BE49-F238E27FC236}">
                <a16:creationId xmlns:a16="http://schemas.microsoft.com/office/drawing/2014/main" id="{CDF96D5A-DA16-4543-8CDE-DB7E9983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4846335"/>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2" name="Picture 21">
            <a:extLst>
              <a:ext uri="{FF2B5EF4-FFF2-40B4-BE49-F238E27FC236}">
                <a16:creationId xmlns:a16="http://schemas.microsoft.com/office/drawing/2014/main" id="{F5D541AD-576A-4549-A63F-DC2E892372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5" y="6224378"/>
            <a:ext cx="1602997" cy="144270"/>
          </a:xfrm>
          <a:prstGeom prst="rect">
            <a:avLst/>
          </a:prstGeom>
        </p:spPr>
      </p:pic>
    </p:spTree>
    <p:extLst>
      <p:ext uri="{BB962C8B-B14F-4D97-AF65-F5344CB8AC3E}">
        <p14:creationId xmlns:p14="http://schemas.microsoft.com/office/powerpoint/2010/main" val="472141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8" name="Picture 17">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 name="Rectangle 19">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4" name="Rectangle 23">
            <a:extLst>
              <a:ext uri="{FF2B5EF4-FFF2-40B4-BE49-F238E27FC236}">
                <a16:creationId xmlns:a16="http://schemas.microsoft.com/office/drawing/2014/main" id="{8F383800-5CEA-471E-91C6-604E9C8F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077B291-934C-486F-A7DD-F7B7568B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sp>
        <p:nvSpPr>
          <p:cNvPr id="28" name="Rectangle 27">
            <a:extLst>
              <a:ext uri="{FF2B5EF4-FFF2-40B4-BE49-F238E27FC236}">
                <a16:creationId xmlns:a16="http://schemas.microsoft.com/office/drawing/2014/main" id="{FE41C29D-0817-42AE-A275-5552F692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57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1AFE179-2F71-4019-9BED-8E72C0C07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B8BABF8E-3B5A-40F1-8A08-EE54ED3D7B85}"/>
              </a:ext>
            </a:extLst>
          </p:cNvPr>
          <p:cNvSpPr/>
          <p:nvPr/>
        </p:nvSpPr>
        <p:spPr>
          <a:xfrm>
            <a:off x="690908" y="4710483"/>
            <a:ext cx="8133478" cy="940240"/>
          </a:xfrm>
          <a:prstGeom prst="rect">
            <a:avLst/>
          </a:prstGeom>
        </p:spPr>
        <p:txBody>
          <a:bodyPr vert="horz" lIns="91440" tIns="45720" rIns="91440" bIns="45720" rtlCol="0" anchor="b">
            <a:normAutofit/>
          </a:bodyPr>
          <a:lstStyle/>
          <a:p>
            <a:pPr algn="r" defTabSz="914400">
              <a:lnSpc>
                <a:spcPct val="90000"/>
              </a:lnSpc>
              <a:spcBef>
                <a:spcPct val="0"/>
              </a:spcBef>
              <a:spcAft>
                <a:spcPts val="600"/>
              </a:spcAft>
            </a:pPr>
            <a:r>
              <a:rPr lang="en-US" sz="4800">
                <a:ln w="0"/>
                <a:solidFill>
                  <a:srgbClr val="FFFFFF"/>
                </a:solidFill>
                <a:effectLst>
                  <a:outerShdw blurRad="38100" dist="19050" dir="2700000" algn="tl" rotWithShape="0">
                    <a:schemeClr val="dk1">
                      <a:alpha val="40000"/>
                    </a:schemeClr>
                  </a:outerShdw>
                </a:effectLst>
                <a:latin typeface="+mj-lt"/>
                <a:ea typeface="+mj-ea"/>
                <a:cs typeface="+mj-cs"/>
              </a:rPr>
              <a:t>HOST-2</a:t>
            </a:r>
            <a:endParaRPr lang="en-US" sz="4800" b="0" cap="none" spc="0">
              <a:ln w="0"/>
              <a:solidFill>
                <a:srgbClr val="FFFFFF"/>
              </a:solidFill>
              <a:effectLst>
                <a:outerShdw blurRad="38100" dist="19050" dir="2700000" algn="tl" rotWithShape="0">
                  <a:schemeClr val="dk1">
                    <a:alpha val="40000"/>
                  </a:schemeClr>
                </a:outerShdw>
              </a:effectLst>
              <a:latin typeface="+mj-lt"/>
              <a:ea typeface="+mj-ea"/>
              <a:cs typeface="+mj-cs"/>
            </a:endParaRPr>
          </a:p>
        </p:txBody>
      </p:sp>
      <p:pic>
        <p:nvPicPr>
          <p:cNvPr id="3" name="Picture 2" descr="Text, letter&#10;&#10;Description automatically generated">
            <a:extLst>
              <a:ext uri="{FF2B5EF4-FFF2-40B4-BE49-F238E27FC236}">
                <a16:creationId xmlns:a16="http://schemas.microsoft.com/office/drawing/2014/main" id="{9F69DC51-105D-AC4A-BD62-A037474BED2E}"/>
              </a:ext>
            </a:extLst>
          </p:cNvPr>
          <p:cNvPicPr>
            <a:picLocks noChangeAspect="1"/>
          </p:cNvPicPr>
          <p:nvPr/>
        </p:nvPicPr>
        <p:blipFill>
          <a:blip r:embed="rId5"/>
          <a:stretch>
            <a:fillRect/>
          </a:stretch>
        </p:blipFill>
        <p:spPr>
          <a:xfrm>
            <a:off x="2014974" y="640078"/>
            <a:ext cx="8156250" cy="3609141"/>
          </a:xfrm>
          <a:prstGeom prst="rect">
            <a:avLst/>
          </a:prstGeom>
          <a:ln>
            <a:noFill/>
          </a:ln>
          <a:effectLst>
            <a:outerShdw blurRad="76200" dist="63500" dir="5040000" algn="tl" rotWithShape="0">
              <a:srgbClr val="000000">
                <a:alpha val="41000"/>
              </a:srgbClr>
            </a:outerShdw>
          </a:effectLst>
        </p:spPr>
      </p:pic>
      <p:sp>
        <p:nvSpPr>
          <p:cNvPr id="32" name="Rectangle 31">
            <a:extLst>
              <a:ext uri="{FF2B5EF4-FFF2-40B4-BE49-F238E27FC236}">
                <a16:creationId xmlns:a16="http://schemas.microsoft.com/office/drawing/2014/main" id="{333AFE41-7E9F-4E28-8263-5B498AA7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C553E99F-4FAF-422B-B3EA-84AF1AA08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214FAEF-3E6C-41BB-9945-719809A69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821203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378268-173C-4C67-AF66-98482F208A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F5B94371-1ED5-46C9-92CB-009E55DBB2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4" name="Rectangle 13">
            <a:extLst>
              <a:ext uri="{FF2B5EF4-FFF2-40B4-BE49-F238E27FC236}">
                <a16:creationId xmlns:a16="http://schemas.microsoft.com/office/drawing/2014/main" id="{93E975A1-5008-46D0-B573-A424564CB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55C2497-A31D-411B-B7CC-5CB04199A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277" y="609600"/>
            <a:ext cx="9659904" cy="5604933"/>
          </a:xfrm>
          <a:prstGeom prst="rect">
            <a:avLst/>
          </a:prstGeom>
          <a:solidFill>
            <a:srgbClr val="FFFFFF"/>
          </a:solidFill>
          <a:ln>
            <a:noFill/>
          </a:ln>
          <a:effectLst>
            <a:outerShdw blurRad="76200" dist="63500" dir="5040000" algn="ctr" rotWithShape="0">
              <a:srgbClr val="000000">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etter&#10;&#10;Description automatically generated">
            <a:extLst>
              <a:ext uri="{FF2B5EF4-FFF2-40B4-BE49-F238E27FC236}">
                <a16:creationId xmlns:a16="http://schemas.microsoft.com/office/drawing/2014/main" id="{9DD58040-3091-324F-BF17-C1EED2926F0D}"/>
              </a:ext>
            </a:extLst>
          </p:cNvPr>
          <p:cNvPicPr>
            <a:picLocks noChangeAspect="1"/>
          </p:cNvPicPr>
          <p:nvPr/>
        </p:nvPicPr>
        <p:blipFill rotWithShape="1">
          <a:blip r:embed="rId4"/>
          <a:srcRect r="19585"/>
          <a:stretch/>
        </p:blipFill>
        <p:spPr>
          <a:xfrm>
            <a:off x="956009" y="931333"/>
            <a:ext cx="9016437" cy="4961466"/>
          </a:xfrm>
          <a:prstGeom prst="rect">
            <a:avLst/>
          </a:prstGeom>
          <a:ln>
            <a:noFill/>
          </a:ln>
          <a:effectLst/>
        </p:spPr>
      </p:pic>
      <p:pic>
        <p:nvPicPr>
          <p:cNvPr id="18" name="Picture 17">
            <a:extLst>
              <a:ext uri="{FF2B5EF4-FFF2-40B4-BE49-F238E27FC236}">
                <a16:creationId xmlns:a16="http://schemas.microsoft.com/office/drawing/2014/main" id="{1702A4D1-2C2E-40B4-9C63-D31CDB407F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0" name="Rectangle 19">
            <a:extLst>
              <a:ext uri="{FF2B5EF4-FFF2-40B4-BE49-F238E27FC236}">
                <a16:creationId xmlns:a16="http://schemas.microsoft.com/office/drawing/2014/main" id="{77C4A954-C4D8-4B3C-8268-C93B77D49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60625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F134BFCB-373A-440C-A076-F874F5F22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05D511C-3CFA-4D05-A290-5674D6D1DF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669D87E5-1B49-46CB-A366-E4BCB4B19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80609" cy="6214533"/>
          </a:xfrm>
          <a:prstGeom prst="rect">
            <a:avLst/>
          </a:prstGeom>
          <a:solidFill>
            <a:srgbClr val="FFFFFF"/>
          </a:solidFill>
          <a:ln>
            <a:noFill/>
          </a:ln>
          <a:effectLst>
            <a:outerShdw blurRad="76200" dist="63500" dir="5040000" algn="ctr" rotWithShape="0">
              <a:srgbClr val="000000">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10;&#10;Description automatically generated">
            <a:extLst>
              <a:ext uri="{FF2B5EF4-FFF2-40B4-BE49-F238E27FC236}">
                <a16:creationId xmlns:a16="http://schemas.microsoft.com/office/drawing/2014/main" id="{12B2416C-0FEF-E742-A626-935BE36B2994}"/>
              </a:ext>
            </a:extLst>
          </p:cNvPr>
          <p:cNvPicPr>
            <a:picLocks noChangeAspect="1"/>
          </p:cNvPicPr>
          <p:nvPr/>
        </p:nvPicPr>
        <p:blipFill>
          <a:blip r:embed="rId4"/>
          <a:stretch>
            <a:fillRect/>
          </a:stretch>
        </p:blipFill>
        <p:spPr>
          <a:xfrm>
            <a:off x="798013" y="643467"/>
            <a:ext cx="8682994" cy="4927598"/>
          </a:xfrm>
          <a:prstGeom prst="rect">
            <a:avLst/>
          </a:prstGeom>
          <a:ln>
            <a:noFill/>
          </a:ln>
          <a:effectLst/>
        </p:spPr>
      </p:pic>
      <p:sp>
        <p:nvSpPr>
          <p:cNvPr id="20" name="Rectangle 19">
            <a:extLst>
              <a:ext uri="{FF2B5EF4-FFF2-40B4-BE49-F238E27FC236}">
                <a16:creationId xmlns:a16="http://schemas.microsoft.com/office/drawing/2014/main" id="{E6CED3C9-6B93-4623-B2C9-EDECE2B42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4846335"/>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2" name="Picture 21">
            <a:extLst>
              <a:ext uri="{FF2B5EF4-FFF2-40B4-BE49-F238E27FC236}">
                <a16:creationId xmlns:a16="http://schemas.microsoft.com/office/drawing/2014/main" id="{0C8DA627-0DBB-4595-982F-5BE763E203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5" y="6224378"/>
            <a:ext cx="1602997" cy="144270"/>
          </a:xfrm>
          <a:prstGeom prst="rect">
            <a:avLst/>
          </a:prstGeom>
        </p:spPr>
      </p:pic>
    </p:spTree>
    <p:extLst>
      <p:ext uri="{BB962C8B-B14F-4D97-AF65-F5344CB8AC3E}">
        <p14:creationId xmlns:p14="http://schemas.microsoft.com/office/powerpoint/2010/main" val="2968306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4" name="Rectangle 13">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F134BFCB-373A-440C-A076-F874F5F22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05D511C-3CFA-4D05-A290-5674D6D1DF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669D87E5-1B49-46CB-A366-E4BCB4B19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80609" cy="6214533"/>
          </a:xfrm>
          <a:prstGeom prst="rect">
            <a:avLst/>
          </a:prstGeom>
          <a:solidFill>
            <a:srgbClr val="FFFFFF"/>
          </a:solidFill>
          <a:ln>
            <a:noFill/>
          </a:ln>
          <a:effectLst>
            <a:outerShdw blurRad="76200" dist="63500" dir="5040000" algn="ctr" rotWithShape="0">
              <a:srgbClr val="000000">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53E5251C-F883-D945-8E4B-386178BB746A}"/>
              </a:ext>
            </a:extLst>
          </p:cNvPr>
          <p:cNvPicPr>
            <a:picLocks noChangeAspect="1"/>
          </p:cNvPicPr>
          <p:nvPr/>
        </p:nvPicPr>
        <p:blipFill>
          <a:blip r:embed="rId4"/>
          <a:stretch>
            <a:fillRect/>
          </a:stretch>
        </p:blipFill>
        <p:spPr>
          <a:xfrm>
            <a:off x="798013" y="643467"/>
            <a:ext cx="8682994" cy="4927598"/>
          </a:xfrm>
          <a:prstGeom prst="rect">
            <a:avLst/>
          </a:prstGeom>
          <a:ln>
            <a:noFill/>
          </a:ln>
          <a:effectLst/>
        </p:spPr>
      </p:pic>
      <p:sp>
        <p:nvSpPr>
          <p:cNvPr id="22" name="Rectangle 21">
            <a:extLst>
              <a:ext uri="{FF2B5EF4-FFF2-40B4-BE49-F238E27FC236}">
                <a16:creationId xmlns:a16="http://schemas.microsoft.com/office/drawing/2014/main" id="{E6CED3C9-6B93-4623-B2C9-EDECE2B42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4846335"/>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4" name="Picture 23">
            <a:extLst>
              <a:ext uri="{FF2B5EF4-FFF2-40B4-BE49-F238E27FC236}">
                <a16:creationId xmlns:a16="http://schemas.microsoft.com/office/drawing/2014/main" id="{0C8DA627-0DBB-4595-982F-5BE763E203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5" y="6224378"/>
            <a:ext cx="1602997" cy="144270"/>
          </a:xfrm>
          <a:prstGeom prst="rect">
            <a:avLst/>
          </a:prstGeom>
        </p:spPr>
      </p:pic>
    </p:spTree>
    <p:extLst>
      <p:ext uri="{BB962C8B-B14F-4D97-AF65-F5344CB8AC3E}">
        <p14:creationId xmlns:p14="http://schemas.microsoft.com/office/powerpoint/2010/main" val="1791637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41" name="Picture 4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43" name="Rectangle 42">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7" name="Rectangle 46">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51" name="Rectangle 50">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55" name="Rectangle 54">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80413EC-1EA6-4E0D-8BC4-44013CC6AE9D}"/>
              </a:ext>
            </a:extLst>
          </p:cNvPr>
          <p:cNvSpPr>
            <a:spLocks noGrp="1"/>
          </p:cNvSpPr>
          <p:nvPr>
            <p:ph type="title"/>
          </p:nvPr>
        </p:nvSpPr>
        <p:spPr>
          <a:xfrm>
            <a:off x="680322" y="2063262"/>
            <a:ext cx="3739278" cy="2661138"/>
          </a:xfrm>
        </p:spPr>
        <p:txBody>
          <a:bodyPr vert="horz" lIns="91440" tIns="45720" rIns="91440" bIns="45720" rtlCol="0" anchor="ctr">
            <a:normAutofit/>
          </a:bodyPr>
          <a:lstStyle/>
          <a:p>
            <a:pPr algn="r"/>
            <a:r>
              <a:rPr lang="en-US" sz="4600" cap="none">
                <a:ln w="0"/>
                <a:effectLst>
                  <a:outerShdw blurRad="38100" dist="19050" dir="2700000" algn="tl" rotWithShape="0">
                    <a:schemeClr val="dk1">
                      <a:alpha val="40000"/>
                    </a:schemeClr>
                  </a:outerShdw>
                </a:effectLst>
              </a:rPr>
              <a:t>Opendaylight in Docker</a:t>
            </a:r>
            <a:endParaRPr lang="en-US" sz="4600"/>
          </a:p>
        </p:txBody>
      </p:sp>
      <p:pic>
        <p:nvPicPr>
          <p:cNvPr id="6" name="Picture 5" descr="Text, letter&#10;&#10;Description automatically generated">
            <a:extLst>
              <a:ext uri="{FF2B5EF4-FFF2-40B4-BE49-F238E27FC236}">
                <a16:creationId xmlns:a16="http://schemas.microsoft.com/office/drawing/2014/main" id="{6B3BB1AA-DAC1-3B4D-A955-A71641A4BCB5}"/>
              </a:ext>
            </a:extLst>
          </p:cNvPr>
          <p:cNvPicPr>
            <a:picLocks noChangeAspect="1"/>
          </p:cNvPicPr>
          <p:nvPr/>
        </p:nvPicPr>
        <p:blipFill>
          <a:blip r:embed="rId6"/>
          <a:stretch>
            <a:fillRect/>
          </a:stretch>
        </p:blipFill>
        <p:spPr>
          <a:xfrm>
            <a:off x="4824067" y="498764"/>
            <a:ext cx="7193863" cy="535942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674965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8" name="Rectangle 17">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3">
            <a:extLst>
              <a:ext uri="{FF2B5EF4-FFF2-40B4-BE49-F238E27FC236}">
                <a16:creationId xmlns:a16="http://schemas.microsoft.com/office/drawing/2014/main" id="{F64D1FD9-4997-486B-8CE6-5A6A045DACDA}"/>
              </a:ext>
            </a:extLst>
          </p:cNvPr>
          <p:cNvSpPr/>
          <p:nvPr/>
        </p:nvSpPr>
        <p:spPr>
          <a:xfrm>
            <a:off x="680321" y="2063262"/>
            <a:ext cx="3739279" cy="2661052"/>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4400" b="0" cap="none" spc="0">
                <a:ln w="0"/>
                <a:solidFill>
                  <a:srgbClr val="FFFFFF"/>
                </a:solidFill>
                <a:effectLst>
                  <a:outerShdw blurRad="38100" dist="19050" dir="2700000" algn="tl" rotWithShape="0">
                    <a:schemeClr val="dk1">
                      <a:alpha val="40000"/>
                    </a:schemeClr>
                  </a:outerShdw>
                </a:effectLst>
                <a:latin typeface="+mj-lt"/>
                <a:ea typeface="+mj-ea"/>
                <a:cs typeface="+mj-cs"/>
              </a:rPr>
              <a:t>Agenda</a:t>
            </a:r>
          </a:p>
        </p:txBody>
      </p:sp>
      <p:sp>
        <p:nvSpPr>
          <p:cNvPr id="5" name="Rectangle 4">
            <a:extLst>
              <a:ext uri="{FF2B5EF4-FFF2-40B4-BE49-F238E27FC236}">
                <a16:creationId xmlns:a16="http://schemas.microsoft.com/office/drawing/2014/main" id="{B2586D0D-5302-42A8-B386-D94A3704358B}"/>
              </a:ext>
            </a:extLst>
          </p:cNvPr>
          <p:cNvSpPr/>
          <p:nvPr/>
        </p:nvSpPr>
        <p:spPr>
          <a:xfrm>
            <a:off x="5099921" y="435613"/>
            <a:ext cx="6880796" cy="6213763"/>
          </a:xfrm>
          <a:prstGeom prst="rect">
            <a:avLst/>
          </a:prstGeom>
        </p:spPr>
        <p:txBody>
          <a:bodyPr vert="horz" lIns="91440" tIns="45720" rIns="91440" bIns="45720" rtlCol="0" anchor="ctr">
            <a:normAutofit lnSpcReduction="10000"/>
          </a:bodyPr>
          <a:lstStyle/>
          <a:p>
            <a:pPr marL="571500" indent="-228600" defTabSz="914400">
              <a:lnSpc>
                <a:spcPct val="90000"/>
              </a:lnSpc>
              <a:spcAft>
                <a:spcPts val="600"/>
              </a:spcAft>
              <a:buFont typeface="Arial" panose="020B0604020202020204" pitchFamily="34" charset="0"/>
              <a:buChar char="•"/>
            </a:pPr>
            <a:r>
              <a:rPr lang="en-US" sz="3600" dirty="0">
                <a:ln w="0"/>
                <a:solidFill>
                  <a:srgbClr val="FFFFFF"/>
                </a:solidFill>
                <a:effectLst>
                  <a:outerShdw blurRad="38100" dist="19050" dir="2700000" algn="tl" rotWithShape="0">
                    <a:schemeClr val="dk1">
                      <a:alpha val="40000"/>
                    </a:schemeClr>
                  </a:outerShdw>
                </a:effectLst>
              </a:rPr>
              <a:t>Docker Fundamentals</a:t>
            </a:r>
            <a:br>
              <a:rPr lang="en-US" sz="3600" dirty="0">
                <a:ln w="0"/>
                <a:solidFill>
                  <a:srgbClr val="FFFFFF"/>
                </a:solidFill>
                <a:effectLst>
                  <a:outerShdw blurRad="38100" dist="19050" dir="2700000" algn="tl" rotWithShape="0">
                    <a:schemeClr val="dk1">
                      <a:alpha val="40000"/>
                    </a:schemeClr>
                  </a:outerShdw>
                </a:effectLst>
              </a:rPr>
            </a:br>
            <a:br>
              <a:rPr lang="en-US" sz="3600" dirty="0">
                <a:ln w="0"/>
                <a:solidFill>
                  <a:srgbClr val="FFFFFF"/>
                </a:solidFill>
                <a:effectLst>
                  <a:outerShdw blurRad="38100" dist="19050" dir="2700000" algn="tl" rotWithShape="0">
                    <a:schemeClr val="dk1">
                      <a:alpha val="40000"/>
                    </a:schemeClr>
                  </a:outerShdw>
                </a:effectLst>
              </a:rPr>
            </a:br>
            <a:r>
              <a:rPr lang="en-US" sz="3600" dirty="0">
                <a:ln w="0"/>
                <a:solidFill>
                  <a:srgbClr val="FFFFFF"/>
                </a:solidFill>
                <a:effectLst>
                  <a:outerShdw blurRad="38100" dist="19050" dir="2700000" algn="tl" rotWithShape="0">
                    <a:schemeClr val="dk1">
                      <a:alpha val="40000"/>
                    </a:schemeClr>
                  </a:outerShdw>
                </a:effectLst>
              </a:rPr>
              <a:t>Docker Networking With Open </a:t>
            </a:r>
            <a:r>
              <a:rPr lang="en-US" sz="3600" dirty="0" err="1">
                <a:ln w="0"/>
                <a:solidFill>
                  <a:srgbClr val="FFFFFF"/>
                </a:solidFill>
                <a:effectLst>
                  <a:outerShdw blurRad="38100" dist="19050" dir="2700000" algn="tl" rotWithShape="0">
                    <a:schemeClr val="dk1">
                      <a:alpha val="40000"/>
                    </a:schemeClr>
                  </a:outerShdw>
                </a:effectLst>
              </a:rPr>
              <a:t>vSwitch</a:t>
            </a:r>
            <a:br>
              <a:rPr lang="en-US" sz="3600" dirty="0">
                <a:ln w="0"/>
                <a:solidFill>
                  <a:srgbClr val="FFFFFF"/>
                </a:solidFill>
                <a:effectLst>
                  <a:outerShdw blurRad="38100" dist="19050" dir="2700000" algn="tl" rotWithShape="0">
                    <a:schemeClr val="dk1">
                      <a:alpha val="40000"/>
                    </a:schemeClr>
                  </a:outerShdw>
                </a:effectLst>
              </a:rPr>
            </a:br>
            <a:endParaRPr lang="en-US" sz="3600" dirty="0">
              <a:ln w="0"/>
              <a:solidFill>
                <a:srgbClr val="FFFFFF"/>
              </a:solidFill>
              <a:effectLst>
                <a:outerShdw blurRad="38100" dist="19050" dir="2700000" algn="tl" rotWithShape="0">
                  <a:schemeClr val="dk1">
                    <a:alpha val="40000"/>
                  </a:schemeClr>
                </a:outerShdw>
              </a:effectLst>
            </a:endParaRPr>
          </a:p>
          <a:p>
            <a:pPr marL="571500" indent="-228600" defTabSz="914400">
              <a:lnSpc>
                <a:spcPct val="90000"/>
              </a:lnSpc>
              <a:spcAft>
                <a:spcPts val="600"/>
              </a:spcAft>
              <a:buFont typeface="Arial" panose="020B0604020202020204" pitchFamily="34" charset="0"/>
              <a:buChar char="•"/>
            </a:pPr>
            <a:r>
              <a:rPr lang="en-US" sz="3600" dirty="0" err="1">
                <a:ln w="0"/>
                <a:solidFill>
                  <a:srgbClr val="FFFFFF"/>
                </a:solidFill>
                <a:effectLst>
                  <a:outerShdw blurRad="38100" dist="19050" dir="2700000" algn="tl" rotWithShape="0">
                    <a:schemeClr val="dk1">
                      <a:alpha val="40000"/>
                    </a:schemeClr>
                  </a:outerShdw>
                </a:effectLst>
              </a:rPr>
              <a:t>OpenDaylight</a:t>
            </a:r>
            <a:r>
              <a:rPr lang="en-US" sz="3600" dirty="0">
                <a:ln w="0"/>
                <a:solidFill>
                  <a:srgbClr val="FFFFFF"/>
                </a:solidFill>
                <a:effectLst>
                  <a:outerShdw blurRad="38100" dist="19050" dir="2700000" algn="tl" rotWithShape="0">
                    <a:schemeClr val="dk1">
                      <a:alpha val="40000"/>
                    </a:schemeClr>
                  </a:outerShdw>
                </a:effectLst>
              </a:rPr>
              <a:t> (ODL) </a:t>
            </a:r>
            <a:r>
              <a:rPr lang="en-US" sz="3600" b="0" cap="none" spc="0" dirty="0">
                <a:ln w="0"/>
                <a:solidFill>
                  <a:srgbClr val="FFFFFF"/>
                </a:solidFill>
                <a:effectLst>
                  <a:outerShdw blurRad="38100" dist="19050" dir="2700000" algn="tl" rotWithShape="0">
                    <a:schemeClr val="dk1">
                      <a:alpha val="40000"/>
                    </a:schemeClr>
                  </a:outerShdw>
                </a:effectLst>
              </a:rPr>
              <a:t>in Docker</a:t>
            </a:r>
            <a:br>
              <a:rPr lang="en-US" sz="3600" b="0" cap="none" spc="0" dirty="0">
                <a:ln w="0"/>
                <a:solidFill>
                  <a:srgbClr val="FFFFFF"/>
                </a:solidFill>
                <a:effectLst>
                  <a:outerShdw blurRad="38100" dist="19050" dir="2700000" algn="tl" rotWithShape="0">
                    <a:schemeClr val="dk1">
                      <a:alpha val="40000"/>
                    </a:schemeClr>
                  </a:outerShdw>
                </a:effectLst>
              </a:rPr>
            </a:br>
            <a:endParaRPr lang="en-US" sz="3600" b="0" cap="none" spc="0" dirty="0">
              <a:ln w="0"/>
              <a:solidFill>
                <a:srgbClr val="FFFFFF"/>
              </a:solidFill>
              <a:effectLst>
                <a:outerShdw blurRad="38100" dist="19050" dir="2700000" algn="tl" rotWithShape="0">
                  <a:schemeClr val="dk1">
                    <a:alpha val="40000"/>
                  </a:schemeClr>
                </a:outerShdw>
              </a:effectLst>
            </a:endParaRPr>
          </a:p>
          <a:p>
            <a:pPr marL="571500" indent="-228600" defTabSz="914400">
              <a:lnSpc>
                <a:spcPct val="90000"/>
              </a:lnSpc>
              <a:spcAft>
                <a:spcPts val="600"/>
              </a:spcAft>
              <a:buFont typeface="Arial" panose="020B0604020202020204" pitchFamily="34" charset="0"/>
              <a:buChar char="•"/>
            </a:pPr>
            <a:r>
              <a:rPr lang="en-US" sz="3600" dirty="0">
                <a:ln w="0"/>
                <a:solidFill>
                  <a:srgbClr val="FFFFFF"/>
                </a:solidFill>
                <a:effectLst>
                  <a:outerShdw blurRad="38100" dist="19050" dir="2700000" algn="tl" rotWithShape="0">
                    <a:schemeClr val="dk1">
                      <a:alpha val="40000"/>
                    </a:schemeClr>
                  </a:outerShdw>
                </a:effectLst>
              </a:rPr>
              <a:t>Docker – Wireshark</a:t>
            </a:r>
            <a:br>
              <a:rPr lang="en-US" sz="3600" dirty="0">
                <a:ln w="0"/>
                <a:solidFill>
                  <a:srgbClr val="FFFFFF"/>
                </a:solidFill>
                <a:effectLst>
                  <a:outerShdw blurRad="38100" dist="19050" dir="2700000" algn="tl" rotWithShape="0">
                    <a:schemeClr val="dk1">
                      <a:alpha val="40000"/>
                    </a:schemeClr>
                  </a:outerShdw>
                </a:effectLst>
              </a:rPr>
            </a:br>
            <a:endParaRPr lang="en-US" sz="3600" dirty="0">
              <a:ln w="0"/>
              <a:solidFill>
                <a:srgbClr val="FFFFFF"/>
              </a:solidFill>
              <a:effectLst>
                <a:outerShdw blurRad="38100" dist="19050" dir="2700000" algn="tl" rotWithShape="0">
                  <a:schemeClr val="dk1">
                    <a:alpha val="40000"/>
                  </a:schemeClr>
                </a:outerShdw>
              </a:effectLst>
            </a:endParaRPr>
          </a:p>
          <a:p>
            <a:pPr marL="571500" indent="-228600" defTabSz="914400">
              <a:lnSpc>
                <a:spcPct val="90000"/>
              </a:lnSpc>
              <a:spcAft>
                <a:spcPts val="600"/>
              </a:spcAft>
              <a:buFont typeface="Arial" panose="020B0604020202020204" pitchFamily="34" charset="0"/>
              <a:buChar char="•"/>
            </a:pPr>
            <a:r>
              <a:rPr lang="en-US" sz="3600" dirty="0">
                <a:ln w="0"/>
                <a:solidFill>
                  <a:srgbClr val="FFFFFF"/>
                </a:solidFill>
                <a:effectLst>
                  <a:outerShdw blurRad="38100" dist="19050" dir="2700000" algn="tl" rotWithShape="0">
                    <a:schemeClr val="dk1">
                      <a:alpha val="40000"/>
                    </a:schemeClr>
                  </a:outerShdw>
                </a:effectLst>
              </a:rPr>
              <a:t>Challenges Encountered</a:t>
            </a:r>
            <a:br>
              <a:rPr lang="en-US" sz="3600" dirty="0">
                <a:ln w="0"/>
                <a:solidFill>
                  <a:srgbClr val="FFFFFF"/>
                </a:solidFill>
                <a:effectLst>
                  <a:outerShdw blurRad="38100" dist="19050" dir="2700000" algn="tl" rotWithShape="0">
                    <a:schemeClr val="dk1">
                      <a:alpha val="40000"/>
                    </a:schemeClr>
                  </a:outerShdw>
                </a:effectLst>
              </a:rPr>
            </a:br>
            <a:endParaRPr lang="en-US" sz="3600" dirty="0">
              <a:ln w="0"/>
              <a:solidFill>
                <a:srgbClr val="FFFFFF"/>
              </a:solidFill>
              <a:effectLst>
                <a:outerShdw blurRad="38100" dist="19050" dir="2700000" algn="tl" rotWithShape="0">
                  <a:schemeClr val="dk1">
                    <a:alpha val="40000"/>
                  </a:schemeClr>
                </a:outerShdw>
              </a:effectLst>
            </a:endParaRPr>
          </a:p>
          <a:p>
            <a:pPr marL="571500" indent="-228600" defTabSz="914400">
              <a:lnSpc>
                <a:spcPct val="90000"/>
              </a:lnSpc>
              <a:spcAft>
                <a:spcPts val="600"/>
              </a:spcAft>
              <a:buFont typeface="Arial" panose="020B0604020202020204" pitchFamily="34" charset="0"/>
              <a:buChar char="•"/>
            </a:pPr>
            <a:r>
              <a:rPr lang="en-US" sz="3600" dirty="0">
                <a:ln w="0"/>
                <a:solidFill>
                  <a:srgbClr val="FFFFFF"/>
                </a:solidFill>
                <a:effectLst>
                  <a:outerShdw blurRad="38100" dist="19050" dir="2700000" algn="tl" rotWithShape="0">
                    <a:schemeClr val="dk1">
                      <a:alpha val="40000"/>
                    </a:schemeClr>
                  </a:outerShdw>
                </a:effectLst>
              </a:rPr>
              <a:t>Future Work</a:t>
            </a:r>
          </a:p>
          <a:p>
            <a:pPr marL="685800" indent="-228600" defTabSz="914400">
              <a:lnSpc>
                <a:spcPct val="90000"/>
              </a:lnSpc>
              <a:spcAft>
                <a:spcPts val="600"/>
              </a:spcAft>
              <a:buFont typeface="Arial" panose="020B0604020202020204" pitchFamily="34" charset="0"/>
              <a:buChar char="•"/>
            </a:pPr>
            <a:endParaRPr lang="en-US" sz="2000" b="0" cap="none" spc="0" dirty="0">
              <a:ln w="0"/>
              <a:solidFill>
                <a:srgbClr val="FFFFFF"/>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69941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2" name="Picture 9">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3" name="Picture 11">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4" name="Rectangle 13">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5">
            <a:extLst>
              <a:ext uri="{FF2B5EF4-FFF2-40B4-BE49-F238E27FC236}">
                <a16:creationId xmlns:a16="http://schemas.microsoft.com/office/drawing/2014/main" id="{46F162CF-573F-4639-AF5E-5FED4D67E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277" y="609600"/>
            <a:ext cx="9659904" cy="5604933"/>
          </a:xfrm>
          <a:prstGeom prst="rect">
            <a:avLst/>
          </a:prstGeom>
          <a:solidFill>
            <a:srgbClr val="FFFFFF"/>
          </a:solidFill>
          <a:ln>
            <a:noFill/>
          </a:ln>
          <a:effectLst>
            <a:outerShdw blurRad="76200" dist="63500" dir="5040000" algn="ctr" rotWithShape="0">
              <a:srgbClr val="000000">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etter&#10;&#10;Description automatically generated">
            <a:extLst>
              <a:ext uri="{FF2B5EF4-FFF2-40B4-BE49-F238E27FC236}">
                <a16:creationId xmlns:a16="http://schemas.microsoft.com/office/drawing/2014/main" id="{8D0768E8-983F-BB42-9566-123293913C61}"/>
              </a:ext>
            </a:extLst>
          </p:cNvPr>
          <p:cNvPicPr>
            <a:picLocks noChangeAspect="1"/>
          </p:cNvPicPr>
          <p:nvPr/>
        </p:nvPicPr>
        <p:blipFill>
          <a:blip r:embed="rId4"/>
          <a:stretch>
            <a:fillRect/>
          </a:stretch>
        </p:blipFill>
        <p:spPr>
          <a:xfrm>
            <a:off x="1702526" y="643467"/>
            <a:ext cx="7477943" cy="5571066"/>
          </a:xfrm>
          <a:prstGeom prst="rect">
            <a:avLst/>
          </a:prstGeom>
          <a:ln>
            <a:noFill/>
          </a:ln>
          <a:effectLst/>
        </p:spPr>
      </p:pic>
      <p:pic>
        <p:nvPicPr>
          <p:cNvPr id="26" name="Picture 17">
            <a:extLst>
              <a:ext uri="{FF2B5EF4-FFF2-40B4-BE49-F238E27FC236}">
                <a16:creationId xmlns:a16="http://schemas.microsoft.com/office/drawing/2014/main" id="{5DE918B2-3C9B-4C0E-9303-1C05C39F1E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7" name="Rectangle 19">
            <a:extLst>
              <a:ext uri="{FF2B5EF4-FFF2-40B4-BE49-F238E27FC236}">
                <a16:creationId xmlns:a16="http://schemas.microsoft.com/office/drawing/2014/main" id="{13D5C902-E4C0-4AFC-9EFC-3D1605AC5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52096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1F07745-D943-46DF-AB69-FA455CE42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5"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72A2E17-3305-4404-A0DA-5CC3BDAFE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10;&#10;Description automatically generated">
            <a:extLst>
              <a:ext uri="{FF2B5EF4-FFF2-40B4-BE49-F238E27FC236}">
                <a16:creationId xmlns:a16="http://schemas.microsoft.com/office/drawing/2014/main" id="{38077BA1-9983-A64D-B9CC-AF0F24A4C0F1}"/>
              </a:ext>
            </a:extLst>
          </p:cNvPr>
          <p:cNvPicPr>
            <a:picLocks noChangeAspect="1"/>
          </p:cNvPicPr>
          <p:nvPr/>
        </p:nvPicPr>
        <p:blipFill>
          <a:blip r:embed="rId4"/>
          <a:stretch>
            <a:fillRect/>
          </a:stretch>
        </p:blipFill>
        <p:spPr>
          <a:xfrm>
            <a:off x="1607459" y="609600"/>
            <a:ext cx="8967892" cy="5604933"/>
          </a:xfrm>
          <a:prstGeom prst="rect">
            <a:avLst/>
          </a:prstGeom>
          <a:ln>
            <a:noFill/>
          </a:ln>
          <a:effectLst/>
        </p:spPr>
      </p:pic>
    </p:spTree>
    <p:extLst>
      <p:ext uri="{BB962C8B-B14F-4D97-AF65-F5344CB8AC3E}">
        <p14:creationId xmlns:p14="http://schemas.microsoft.com/office/powerpoint/2010/main" val="1225502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4" name="Rectangle 13">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1F07745-D943-46DF-AB69-FA455CE42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5"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2A2E17-3305-4404-A0DA-5CC3BDAFE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etter&#10;&#10;Description automatically generated">
            <a:extLst>
              <a:ext uri="{FF2B5EF4-FFF2-40B4-BE49-F238E27FC236}">
                <a16:creationId xmlns:a16="http://schemas.microsoft.com/office/drawing/2014/main" id="{186194CD-8271-FC44-8B04-57E9247992CA}"/>
              </a:ext>
            </a:extLst>
          </p:cNvPr>
          <p:cNvPicPr>
            <a:picLocks noChangeAspect="1"/>
          </p:cNvPicPr>
          <p:nvPr/>
        </p:nvPicPr>
        <p:blipFill>
          <a:blip r:embed="rId4"/>
          <a:stretch>
            <a:fillRect/>
          </a:stretch>
        </p:blipFill>
        <p:spPr>
          <a:xfrm>
            <a:off x="1985226" y="609600"/>
            <a:ext cx="8212357" cy="5604933"/>
          </a:xfrm>
          <a:prstGeom prst="rect">
            <a:avLst/>
          </a:prstGeom>
          <a:ln>
            <a:noFill/>
          </a:ln>
          <a:effectLst/>
        </p:spPr>
      </p:pic>
    </p:spTree>
    <p:extLst>
      <p:ext uri="{BB962C8B-B14F-4D97-AF65-F5344CB8AC3E}">
        <p14:creationId xmlns:p14="http://schemas.microsoft.com/office/powerpoint/2010/main" val="1196178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93701479-3389-6A42-A0F1-28B4185452C9}"/>
              </a:ext>
            </a:extLst>
          </p:cNvPr>
          <p:cNvPicPr>
            <a:picLocks noChangeAspect="1"/>
          </p:cNvPicPr>
          <p:nvPr/>
        </p:nvPicPr>
        <p:blipFill>
          <a:blip r:embed="rId2"/>
          <a:stretch>
            <a:fillRect/>
          </a:stretch>
        </p:blipFill>
        <p:spPr>
          <a:xfrm>
            <a:off x="112096" y="169883"/>
            <a:ext cx="11967808" cy="3134426"/>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1841D8EA-E43B-B341-BF77-F13A3C903B9E}"/>
              </a:ext>
            </a:extLst>
          </p:cNvPr>
          <p:cNvPicPr>
            <a:picLocks noChangeAspect="1"/>
          </p:cNvPicPr>
          <p:nvPr/>
        </p:nvPicPr>
        <p:blipFill>
          <a:blip r:embed="rId3"/>
          <a:stretch>
            <a:fillRect/>
          </a:stretch>
        </p:blipFill>
        <p:spPr>
          <a:xfrm>
            <a:off x="119892" y="3851564"/>
            <a:ext cx="11956198" cy="2324099"/>
          </a:xfrm>
          <a:prstGeom prst="rect">
            <a:avLst/>
          </a:prstGeom>
        </p:spPr>
      </p:pic>
    </p:spTree>
    <p:extLst>
      <p:ext uri="{BB962C8B-B14F-4D97-AF65-F5344CB8AC3E}">
        <p14:creationId xmlns:p14="http://schemas.microsoft.com/office/powerpoint/2010/main" val="2313292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60C72CA-E36E-44A3-B69C-BE9405C6A1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7" name="Picture 26">
            <a:extLst>
              <a:ext uri="{FF2B5EF4-FFF2-40B4-BE49-F238E27FC236}">
                <a16:creationId xmlns:a16="http://schemas.microsoft.com/office/drawing/2014/main" id="{E6F50D26-2AE2-40D5-AA0F-827E47F89A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9" name="Rectangle 28">
            <a:extLst>
              <a:ext uri="{FF2B5EF4-FFF2-40B4-BE49-F238E27FC236}">
                <a16:creationId xmlns:a16="http://schemas.microsoft.com/office/drawing/2014/main" id="{EF7EC281-2ECA-4A08-B0F7-42750BF0CF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03043CC2-E060-443E-BBC4-197CCD7FE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1454BC00-0C10-4B2D-89D5-6405C87B8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2538"/>
            <a:ext cx="5538554" cy="5925402"/>
          </a:xfrm>
          <a:prstGeom prst="rect">
            <a:avLst/>
          </a:prstGeom>
          <a:ln w="22225">
            <a:solidFill>
              <a:srgbClr val="FE9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920FD3E-72E1-6341-859D-2E96D5EC9A84}"/>
              </a:ext>
            </a:extLst>
          </p:cNvPr>
          <p:cNvPicPr>
            <a:picLocks noChangeAspect="1"/>
          </p:cNvPicPr>
          <p:nvPr/>
        </p:nvPicPr>
        <p:blipFill>
          <a:blip r:embed="rId4"/>
          <a:stretch>
            <a:fillRect/>
          </a:stretch>
        </p:blipFill>
        <p:spPr>
          <a:xfrm>
            <a:off x="643467" y="1327574"/>
            <a:ext cx="5211232" cy="4168983"/>
          </a:xfrm>
          <a:prstGeom prst="rect">
            <a:avLst/>
          </a:prstGeom>
        </p:spPr>
      </p:pic>
      <p:sp useBgFill="1">
        <p:nvSpPr>
          <p:cNvPr id="35" name="Rectangle 34">
            <a:extLst>
              <a:ext uri="{FF2B5EF4-FFF2-40B4-BE49-F238E27FC236}">
                <a16:creationId xmlns:a16="http://schemas.microsoft.com/office/drawing/2014/main" id="{FCD6BFF0-ABAD-4639-8BBC-4F900322F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2021" y="453280"/>
            <a:ext cx="5538554" cy="5925402"/>
          </a:xfrm>
          <a:prstGeom prst="rect">
            <a:avLst/>
          </a:prstGeom>
          <a:ln w="22225">
            <a:solidFill>
              <a:srgbClr val="FE9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B76E045-770C-C64F-97B9-28DF37DBFBC5}"/>
              </a:ext>
            </a:extLst>
          </p:cNvPr>
          <p:cNvPicPr>
            <a:picLocks noChangeAspect="1"/>
          </p:cNvPicPr>
          <p:nvPr/>
        </p:nvPicPr>
        <p:blipFill>
          <a:blip r:embed="rId5"/>
          <a:stretch>
            <a:fillRect/>
          </a:stretch>
        </p:blipFill>
        <p:spPr>
          <a:xfrm>
            <a:off x="6348476" y="1439054"/>
            <a:ext cx="5211232" cy="3947507"/>
          </a:xfrm>
          <a:prstGeom prst="rect">
            <a:avLst/>
          </a:prstGeom>
        </p:spPr>
      </p:pic>
    </p:spTree>
    <p:extLst>
      <p:ext uri="{BB962C8B-B14F-4D97-AF65-F5344CB8AC3E}">
        <p14:creationId xmlns:p14="http://schemas.microsoft.com/office/powerpoint/2010/main" val="2594118794"/>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E93D5FC-63A0-47A4-A8C7-365881F645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AEC8E9B6-3D7A-4F5B-9DEC-7C109D10F8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4" name="Picture 13">
            <a:extLst>
              <a:ext uri="{FF2B5EF4-FFF2-40B4-BE49-F238E27FC236}">
                <a16:creationId xmlns:a16="http://schemas.microsoft.com/office/drawing/2014/main" id="{B46DE350-A6F7-48F8-BC26-39BE38D1DB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6" name="Rectangle 15">
            <a:extLst>
              <a:ext uri="{FF2B5EF4-FFF2-40B4-BE49-F238E27FC236}">
                <a16:creationId xmlns:a16="http://schemas.microsoft.com/office/drawing/2014/main" id="{C2A1BCF2-2977-4E81-8823-91321793F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687BE72E-2DA8-42F0-8ACA-D7572BFA7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44AD07A-A369-48B1-9476-EF07FAA53E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1" name="Rectangle 20">
              <a:extLst>
                <a:ext uri="{FF2B5EF4-FFF2-40B4-BE49-F238E27FC236}">
                  <a16:creationId xmlns:a16="http://schemas.microsoft.com/office/drawing/2014/main" id="{991086F0-AE3D-4C86-99DE-229098348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1F7B0F45-4E18-41D4-BB54-F35403C51B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4" name="Rectangle 23">
            <a:extLst>
              <a:ext uri="{FF2B5EF4-FFF2-40B4-BE49-F238E27FC236}">
                <a16:creationId xmlns:a16="http://schemas.microsoft.com/office/drawing/2014/main" id="{B8F31EF5-7BFE-42A8-A874-E14D5DD46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129873"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F941964-2914-4C79-8123-8B921E1060F3}"/>
              </a:ext>
            </a:extLst>
          </p:cNvPr>
          <p:cNvSpPr>
            <a:spLocks noGrp="1"/>
          </p:cNvSpPr>
          <p:nvPr>
            <p:ph type="title"/>
          </p:nvPr>
        </p:nvSpPr>
        <p:spPr>
          <a:xfrm>
            <a:off x="690908" y="4710483"/>
            <a:ext cx="7284680" cy="940240"/>
          </a:xfrm>
        </p:spPr>
        <p:txBody>
          <a:bodyPr vert="horz" lIns="91440" tIns="45720" rIns="91440" bIns="45720" rtlCol="0" anchor="b">
            <a:normAutofit/>
          </a:bodyPr>
          <a:lstStyle/>
          <a:p>
            <a:pPr algn="r"/>
            <a:r>
              <a:rPr lang="en-US" sz="4800">
                <a:ln w="0"/>
                <a:effectLst>
                  <a:outerShdw blurRad="38100" dist="19050" dir="2700000" algn="tl" rotWithShape="0">
                    <a:schemeClr val="dk1">
                      <a:alpha val="40000"/>
                    </a:schemeClr>
                  </a:outerShdw>
                </a:effectLst>
              </a:rPr>
              <a:t>Wireshark in Docker</a:t>
            </a:r>
            <a:endParaRPr lang="en-US" sz="4800"/>
          </a:p>
        </p:txBody>
      </p:sp>
      <p:sp>
        <p:nvSpPr>
          <p:cNvPr id="26" name="Rectangle 25">
            <a:extLst>
              <a:ext uri="{FF2B5EF4-FFF2-40B4-BE49-F238E27FC236}">
                <a16:creationId xmlns:a16="http://schemas.microsoft.com/office/drawing/2014/main" id="{565ED392-7278-4AAA-BC0F-C47497DBCA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3503" y="4557357"/>
            <a:ext cx="3925907"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CBBB09EE-90EA-4D35-B0FF-63B6EE97C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119287"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0C677B7-3768-43DD-955D-D2BE3B84E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84159" y="6210130"/>
            <a:ext cx="3918428"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DCC076DE-C11F-DA44-A1C2-C21E72A40CD2}"/>
              </a:ext>
            </a:extLst>
          </p:cNvPr>
          <p:cNvPicPr>
            <a:picLocks noChangeAspect="1"/>
          </p:cNvPicPr>
          <p:nvPr/>
        </p:nvPicPr>
        <p:blipFill>
          <a:blip r:embed="rId7"/>
          <a:stretch>
            <a:fillRect/>
          </a:stretch>
        </p:blipFill>
        <p:spPr>
          <a:xfrm>
            <a:off x="377536" y="413066"/>
            <a:ext cx="11515385" cy="3015934"/>
          </a:xfrm>
          <a:prstGeom prst="rect">
            <a:avLst/>
          </a:prstGeom>
        </p:spPr>
      </p:pic>
    </p:spTree>
    <p:extLst>
      <p:ext uri="{BB962C8B-B14F-4D97-AF65-F5344CB8AC3E}">
        <p14:creationId xmlns:p14="http://schemas.microsoft.com/office/powerpoint/2010/main" val="409299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22"/>
                                        </p:tgtEl>
                                        <p:attrNameLst>
                                          <p:attrName>style.visibility</p:attrName>
                                        </p:attrNameLst>
                                      </p:cBhvr>
                                      <p:to>
                                        <p:strVal val="visible"/>
                                      </p:to>
                                    </p:set>
                                    <p:animEffect transition="in" filter="fade">
                                      <p:cBhvr>
                                        <p:cTn id="10" dur="700"/>
                                        <p:tgtEl>
                                          <p:spTgt spid="22"/>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14"/>
                                        </p:tgtEl>
                                        <p:attrNameLst>
                                          <p:attrName>style.visibility</p:attrName>
                                        </p:attrNameLst>
                                      </p:cBhvr>
                                      <p:to>
                                        <p:strVal val="visible"/>
                                      </p:to>
                                    </p:set>
                                    <p:animEffect transition="in" filter="fade">
                                      <p:cBhvr>
                                        <p:cTn id="13" dur="700"/>
                                        <p:tgtEl>
                                          <p:spTgt spid="14"/>
                                        </p:tgtEl>
                                      </p:cBhvr>
                                    </p:animEffect>
                                  </p:childTnLst>
                                </p:cTn>
                              </p:par>
                              <p:par>
                                <p:cTn id="14" presetID="10" presetClass="entr" presetSubtype="0" fill="hold" nodeType="withEffect">
                                  <p:stCondLst>
                                    <p:cond delay="0"/>
                                  </p:stCondLst>
                                  <p:iterate>
                                    <p:tmPct val="10000"/>
                                  </p:iterate>
                                  <p:childTnLst>
                                    <p:set>
                                      <p:cBhvr>
                                        <p:cTn id="15" dur="1" fill="hold">
                                          <p:stCondLst>
                                            <p:cond delay="0"/>
                                          </p:stCondLst>
                                        </p:cTn>
                                        <p:tgtEl>
                                          <p:spTgt spid="12"/>
                                        </p:tgtEl>
                                        <p:attrNameLst>
                                          <p:attrName>style.visibility</p:attrName>
                                        </p:attrNameLst>
                                      </p:cBhvr>
                                      <p:to>
                                        <p:strVal val="visible"/>
                                      </p:to>
                                    </p:set>
                                    <p:animEffect transition="in" filter="fade">
                                      <p:cBhvr>
                                        <p:cTn id="16" dur="700"/>
                                        <p:tgtEl>
                                          <p:spTgt spid="12"/>
                                        </p:tgtEl>
                                      </p:cBhvr>
                                    </p:animEffect>
                                  </p:childTnLst>
                                </p:cTn>
                              </p:par>
                              <p:par>
                                <p:cTn id="17" presetID="10" presetClass="entr" presetSubtype="0" fill="hold" nodeType="withEffect">
                                  <p:stCondLst>
                                    <p:cond delay="0"/>
                                  </p:stCondLst>
                                  <p:iterate>
                                    <p:tmPct val="10000"/>
                                  </p:iterate>
                                  <p:childTnLst>
                                    <p:set>
                                      <p:cBhvr>
                                        <p:cTn id="18" dur="1" fill="hold">
                                          <p:stCondLst>
                                            <p:cond delay="0"/>
                                          </p:stCondLst>
                                        </p:cTn>
                                        <p:tgtEl>
                                          <p:spTgt spid="10"/>
                                        </p:tgtEl>
                                        <p:attrNameLst>
                                          <p:attrName>style.visibility</p:attrName>
                                        </p:attrNameLst>
                                      </p:cBhvr>
                                      <p:to>
                                        <p:strVal val="visible"/>
                                      </p:to>
                                    </p:set>
                                    <p:animEffect transition="in" filter="fade">
                                      <p:cBhvr>
                                        <p:cTn id="19"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4" name="Rectangle 13">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914DEB7-D336-45AF-80A6-5B0F33AA0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928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with low confidence">
            <a:extLst>
              <a:ext uri="{FF2B5EF4-FFF2-40B4-BE49-F238E27FC236}">
                <a16:creationId xmlns:a16="http://schemas.microsoft.com/office/drawing/2014/main" id="{A5E1DF3C-F56F-2C44-9A46-A1DB46A30277}"/>
              </a:ext>
            </a:extLst>
          </p:cNvPr>
          <p:cNvPicPr>
            <a:picLocks noChangeAspect="1"/>
          </p:cNvPicPr>
          <p:nvPr/>
        </p:nvPicPr>
        <p:blipFill>
          <a:blip r:embed="rId4"/>
          <a:stretch>
            <a:fillRect/>
          </a:stretch>
        </p:blipFill>
        <p:spPr>
          <a:xfrm>
            <a:off x="634277" y="2347928"/>
            <a:ext cx="10914256" cy="2128277"/>
          </a:xfrm>
          <a:prstGeom prst="rect">
            <a:avLst/>
          </a:prstGeom>
          <a:ln>
            <a:noFill/>
          </a:ln>
          <a:effectLst/>
        </p:spPr>
      </p:pic>
      <p:sp>
        <p:nvSpPr>
          <p:cNvPr id="18" name="Rectangle 17">
            <a:extLst>
              <a:ext uri="{FF2B5EF4-FFF2-40B4-BE49-F238E27FC236}">
                <a16:creationId xmlns:a16="http://schemas.microsoft.com/office/drawing/2014/main" id="{B7F8253A-966D-472F-B473-A521CFD46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2029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FE9B9762-958D-D247-9730-596C3141B1BD}"/>
              </a:ext>
            </a:extLst>
          </p:cNvPr>
          <p:cNvPicPr>
            <a:picLocks noChangeAspect="1"/>
          </p:cNvPicPr>
          <p:nvPr/>
        </p:nvPicPr>
        <p:blipFill>
          <a:blip r:embed="rId2"/>
          <a:stretch>
            <a:fillRect/>
          </a:stretch>
        </p:blipFill>
        <p:spPr>
          <a:xfrm>
            <a:off x="337127" y="508000"/>
            <a:ext cx="5435600" cy="5842000"/>
          </a:xfrm>
          <a:prstGeom prst="rect">
            <a:avLst/>
          </a:prstGeom>
        </p:spPr>
      </p:pic>
      <p:pic>
        <p:nvPicPr>
          <p:cNvPr id="7" name="Picture 6" descr="Text&#10;&#10;Description automatically generated">
            <a:extLst>
              <a:ext uri="{FF2B5EF4-FFF2-40B4-BE49-F238E27FC236}">
                <a16:creationId xmlns:a16="http://schemas.microsoft.com/office/drawing/2014/main" id="{428C6631-A41B-FB49-870C-76B193035E5B}"/>
              </a:ext>
            </a:extLst>
          </p:cNvPr>
          <p:cNvPicPr>
            <a:picLocks noChangeAspect="1"/>
          </p:cNvPicPr>
          <p:nvPr/>
        </p:nvPicPr>
        <p:blipFill>
          <a:blip r:embed="rId3"/>
          <a:stretch>
            <a:fillRect/>
          </a:stretch>
        </p:blipFill>
        <p:spPr>
          <a:xfrm>
            <a:off x="6096000" y="508000"/>
            <a:ext cx="5448300" cy="5842000"/>
          </a:xfrm>
          <a:prstGeom prst="rect">
            <a:avLst/>
          </a:prstGeom>
        </p:spPr>
      </p:pic>
    </p:spTree>
    <p:extLst>
      <p:ext uri="{BB962C8B-B14F-4D97-AF65-F5344CB8AC3E}">
        <p14:creationId xmlns:p14="http://schemas.microsoft.com/office/powerpoint/2010/main" val="1641352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73BC1C95-7A1A-9B42-B90B-81172ED02514}"/>
              </a:ext>
            </a:extLst>
          </p:cNvPr>
          <p:cNvPicPr>
            <a:picLocks noChangeAspect="1"/>
          </p:cNvPicPr>
          <p:nvPr/>
        </p:nvPicPr>
        <p:blipFill>
          <a:blip r:embed="rId2"/>
          <a:stretch>
            <a:fillRect/>
          </a:stretch>
        </p:blipFill>
        <p:spPr>
          <a:xfrm>
            <a:off x="172081" y="1260763"/>
            <a:ext cx="11847837" cy="3872345"/>
          </a:xfrm>
          <a:prstGeom prst="rect">
            <a:avLst/>
          </a:prstGeom>
        </p:spPr>
      </p:pic>
    </p:spTree>
    <p:extLst>
      <p:ext uri="{BB962C8B-B14F-4D97-AF65-F5344CB8AC3E}">
        <p14:creationId xmlns:p14="http://schemas.microsoft.com/office/powerpoint/2010/main" val="2818949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9" name="Picture 7">
            <a:extLst>
              <a:ext uri="{FF2B5EF4-FFF2-40B4-BE49-F238E27FC236}">
                <a16:creationId xmlns:a16="http://schemas.microsoft.com/office/drawing/2014/main" id="{D0A05B0B-A1F8-4ABC-9717-C155761FF2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 name="Picture 9">
            <a:extLst>
              <a:ext uri="{FF2B5EF4-FFF2-40B4-BE49-F238E27FC236}">
                <a16:creationId xmlns:a16="http://schemas.microsoft.com/office/drawing/2014/main" id="{48FDEB09-6B0C-49C9-927F-ECF8837819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1" name="Rectangle 11">
            <a:extLst>
              <a:ext uri="{FF2B5EF4-FFF2-40B4-BE49-F238E27FC236}">
                <a16:creationId xmlns:a16="http://schemas.microsoft.com/office/drawing/2014/main" id="{6015B1C5-64E4-4E09-813B-B359344B5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13">
            <a:extLst>
              <a:ext uri="{FF2B5EF4-FFF2-40B4-BE49-F238E27FC236}">
                <a16:creationId xmlns:a16="http://schemas.microsoft.com/office/drawing/2014/main" id="{7F90A3D7-2150-40EC-90CB-FD9CDABB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a16="http://schemas.microsoft.com/office/drawing/2014/main" id="{A6621B2A-7ED6-4407-9579-B117AEFDE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2538"/>
            <a:ext cx="5538554" cy="5925402"/>
          </a:xfrm>
          <a:prstGeom prst="rect">
            <a:avLst/>
          </a:prstGeom>
          <a:noFill/>
          <a:ln w="22225">
            <a:solidFill>
              <a:srgbClr val="7AAC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B8F7C08-DBBB-AC45-892A-496E8E2EDD8B}"/>
              </a:ext>
            </a:extLst>
          </p:cNvPr>
          <p:cNvPicPr>
            <a:picLocks noChangeAspect="1"/>
          </p:cNvPicPr>
          <p:nvPr/>
        </p:nvPicPr>
        <p:blipFill rotWithShape="1">
          <a:blip r:embed="rId4"/>
          <a:srcRect l="1479" r="32739" b="-2"/>
          <a:stretch/>
        </p:blipFill>
        <p:spPr>
          <a:xfrm>
            <a:off x="643467" y="609599"/>
            <a:ext cx="5211232" cy="5604934"/>
          </a:xfrm>
          <a:prstGeom prst="rect">
            <a:avLst/>
          </a:prstGeom>
        </p:spPr>
      </p:pic>
      <p:sp>
        <p:nvSpPr>
          <p:cNvPr id="18" name="Rectangle 17">
            <a:extLst>
              <a:ext uri="{FF2B5EF4-FFF2-40B4-BE49-F238E27FC236}">
                <a16:creationId xmlns:a16="http://schemas.microsoft.com/office/drawing/2014/main" id="{AF44AE07-6B0A-445B-B590-66D2EC133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2021" y="453280"/>
            <a:ext cx="5538554" cy="5925402"/>
          </a:xfrm>
          <a:prstGeom prst="rect">
            <a:avLst/>
          </a:prstGeom>
          <a:noFill/>
          <a:ln w="22225">
            <a:solidFill>
              <a:srgbClr val="7AAC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290AF07-F2A2-F542-83F8-1280B6066DC1}"/>
              </a:ext>
            </a:extLst>
          </p:cNvPr>
          <p:cNvPicPr>
            <a:picLocks noChangeAspect="1"/>
          </p:cNvPicPr>
          <p:nvPr/>
        </p:nvPicPr>
        <p:blipFill rotWithShape="1">
          <a:blip r:embed="rId5"/>
          <a:srcRect l="2782" r="34691" b="-1"/>
          <a:stretch/>
        </p:blipFill>
        <p:spPr>
          <a:xfrm>
            <a:off x="6348476" y="609599"/>
            <a:ext cx="5211922" cy="5605676"/>
          </a:xfrm>
          <a:prstGeom prst="rect">
            <a:avLst/>
          </a:prstGeom>
        </p:spPr>
      </p:pic>
    </p:spTree>
    <p:extLst>
      <p:ext uri="{BB962C8B-B14F-4D97-AF65-F5344CB8AC3E}">
        <p14:creationId xmlns:p14="http://schemas.microsoft.com/office/powerpoint/2010/main" val="415308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2E64DAFB-AD9A-4E52-B026-8641CCD67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747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1">
            <a:extLst>
              <a:ext uri="{FF2B5EF4-FFF2-40B4-BE49-F238E27FC236}">
                <a16:creationId xmlns:a16="http://schemas.microsoft.com/office/drawing/2014/main" id="{23B1C8FC-E1FE-470B-AB3B-D4B1D8C9DEC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1E623B4A-D14B-4A22-BB02-CBC3EF96679F}"/>
              </a:ext>
            </a:extLst>
          </p:cNvPr>
          <p:cNvSpPr/>
          <p:nvPr/>
        </p:nvSpPr>
        <p:spPr>
          <a:xfrm>
            <a:off x="680322" y="321733"/>
            <a:ext cx="9256566" cy="845983"/>
          </a:xfrm>
          <a:prstGeom prst="rect">
            <a:avLst/>
          </a:prstGeom>
          <a:effectLst>
            <a:outerShdw blurRad="88900" dist="38100" dir="2700000" algn="tl" rotWithShape="0">
              <a:prstClr val="black">
                <a:alpha val="30000"/>
              </a:prstClr>
            </a:outerShdw>
          </a:effectLst>
        </p:spPr>
        <p:txBody>
          <a:bodyPr vert="horz" lIns="91440" tIns="45720" rIns="91440" bIns="45720" rtlCol="0" anchor="b">
            <a:normAutofit/>
          </a:bodyPr>
          <a:lstStyle/>
          <a:p>
            <a:pPr defTabSz="914400">
              <a:lnSpc>
                <a:spcPct val="90000"/>
              </a:lnSpc>
              <a:spcBef>
                <a:spcPct val="0"/>
              </a:spcBef>
              <a:spcAft>
                <a:spcPts val="600"/>
              </a:spcAft>
            </a:pPr>
            <a:r>
              <a:rPr lang="en-US" sz="3600" b="0" u="sng" cap="none" spc="0">
                <a:ln w="0"/>
                <a:effectLst>
                  <a:outerShdw blurRad="38100" dist="19050" dir="2700000" algn="tl" rotWithShape="0">
                    <a:schemeClr val="dk1">
                      <a:alpha val="40000"/>
                    </a:schemeClr>
                  </a:outerShdw>
                </a:effectLst>
                <a:latin typeface="+mj-lt"/>
                <a:ea typeface="+mj-ea"/>
                <a:cs typeface="+mj-cs"/>
              </a:rPr>
              <a:t>Docker Fundamentals</a:t>
            </a:r>
          </a:p>
        </p:txBody>
      </p:sp>
      <p:pic>
        <p:nvPicPr>
          <p:cNvPr id="21" name="Picture 13">
            <a:extLst>
              <a:ext uri="{FF2B5EF4-FFF2-40B4-BE49-F238E27FC236}">
                <a16:creationId xmlns:a16="http://schemas.microsoft.com/office/drawing/2014/main" id="{56ED1086-4FBF-41E3-B23D-0AF086E76F1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0585826" y="2846786"/>
            <a:ext cx="1602997" cy="144270"/>
          </a:xfrm>
          <a:prstGeom prst="rect">
            <a:avLst/>
          </a:prstGeom>
        </p:spPr>
      </p:pic>
      <p:pic>
        <p:nvPicPr>
          <p:cNvPr id="16" name="Picture 15">
            <a:extLst>
              <a:ext uri="{FF2B5EF4-FFF2-40B4-BE49-F238E27FC236}">
                <a16:creationId xmlns:a16="http://schemas.microsoft.com/office/drawing/2014/main" id="{8900C04C-9973-40F3-8121-55AC6A472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5851041"/>
            <a:ext cx="9936886" cy="321164"/>
          </a:xfrm>
          <a:prstGeom prst="rect">
            <a:avLst/>
          </a:prstGeom>
        </p:spPr>
      </p:pic>
      <p:sp>
        <p:nvSpPr>
          <p:cNvPr id="18" name="Rectangle 17">
            <a:extLst>
              <a:ext uri="{FF2B5EF4-FFF2-40B4-BE49-F238E27FC236}">
                <a16:creationId xmlns:a16="http://schemas.microsoft.com/office/drawing/2014/main" id="{CD6B57F6-C734-4FDA-9495-94E602DC5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89448"/>
            <a:ext cx="9936887" cy="4381221"/>
          </a:xfrm>
          <a:prstGeom prst="rect">
            <a:avLst/>
          </a:prstGeom>
          <a:solidFill>
            <a:srgbClr val="0D0D0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411B719-67BB-48B7-B069-CE1949E6E5DF}"/>
              </a:ext>
            </a:extLst>
          </p:cNvPr>
          <p:cNvSpPr/>
          <p:nvPr/>
        </p:nvSpPr>
        <p:spPr>
          <a:xfrm>
            <a:off x="680321" y="1960966"/>
            <a:ext cx="8601055" cy="3418626"/>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000" b="0" cap="none" spc="0">
                <a:ln w="0"/>
                <a:solidFill>
                  <a:srgbClr val="FFFFFF"/>
                </a:solidFill>
                <a:effectLst>
                  <a:outerShdw blurRad="38100" dist="19050" dir="2700000" algn="tl" rotWithShape="0">
                    <a:schemeClr val="dk1">
                      <a:alpha val="40000"/>
                    </a:schemeClr>
                  </a:outerShdw>
                </a:effectLst>
              </a:rPr>
              <a:t>Why Docker?</a:t>
            </a:r>
          </a:p>
          <a:p>
            <a:pPr indent="-228600" defTabSz="914400">
              <a:lnSpc>
                <a:spcPct val="90000"/>
              </a:lnSpc>
              <a:spcAft>
                <a:spcPts val="600"/>
              </a:spcAft>
              <a:buFont typeface="Arial" panose="020B0604020202020204" pitchFamily="34" charset="0"/>
              <a:buChar char="•"/>
            </a:pPr>
            <a:r>
              <a:rPr lang="en-US" sz="2000">
                <a:ln w="0"/>
                <a:solidFill>
                  <a:srgbClr val="FFFFFF"/>
                </a:solidFill>
                <a:effectLst>
                  <a:outerShdw blurRad="38100" dist="19050" dir="2700000" algn="tl" rotWithShape="0">
                    <a:schemeClr val="dk1">
                      <a:alpha val="40000"/>
                    </a:schemeClr>
                  </a:outerShdw>
                </a:effectLst>
              </a:rPr>
              <a:t>What is a Docker?</a:t>
            </a:r>
          </a:p>
          <a:p>
            <a:pPr indent="-228600" defTabSz="914400">
              <a:lnSpc>
                <a:spcPct val="90000"/>
              </a:lnSpc>
              <a:spcAft>
                <a:spcPts val="600"/>
              </a:spcAft>
              <a:buFont typeface="Arial" panose="020B0604020202020204" pitchFamily="34" charset="0"/>
              <a:buChar char="•"/>
            </a:pPr>
            <a:r>
              <a:rPr lang="en-US" sz="2000" b="0" cap="none" spc="0">
                <a:ln w="0"/>
                <a:solidFill>
                  <a:srgbClr val="FFFFFF"/>
                </a:solidFill>
                <a:effectLst>
                  <a:outerShdw blurRad="38100" dist="19050" dir="2700000" algn="tl" rotWithShape="0">
                    <a:schemeClr val="dk1">
                      <a:alpha val="40000"/>
                    </a:schemeClr>
                  </a:outerShdw>
                </a:effectLst>
              </a:rPr>
              <a:t>What are the Docker Components?</a:t>
            </a:r>
          </a:p>
        </p:txBody>
      </p:sp>
      <p:sp>
        <p:nvSpPr>
          <p:cNvPr id="20" name="Rectangle 19">
            <a:extLst>
              <a:ext uri="{FF2B5EF4-FFF2-40B4-BE49-F238E27FC236}">
                <a16:creationId xmlns:a16="http://schemas.microsoft.com/office/drawing/2014/main" id="{D6C984CB-7FE4-4AD0-8CF7-11AD55736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9003" y="148944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74653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7" name="Rectangle 16">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606AB6F-BBD9-48CC-864A-A2A36D0644D2}"/>
              </a:ext>
            </a:extLst>
          </p:cNvPr>
          <p:cNvSpPr>
            <a:spLocks noGrp="1"/>
          </p:cNvSpPr>
          <p:nvPr>
            <p:ph type="title"/>
          </p:nvPr>
        </p:nvSpPr>
        <p:spPr>
          <a:xfrm>
            <a:off x="680321" y="2063262"/>
            <a:ext cx="3739279" cy="2661052"/>
          </a:xfrm>
        </p:spPr>
        <p:txBody>
          <a:bodyPr>
            <a:normAutofit/>
          </a:bodyPr>
          <a:lstStyle/>
          <a:p>
            <a:pPr algn="r"/>
            <a:r>
              <a:rPr lang="en-US" sz="4400"/>
              <a:t>CHALLENGES FACED</a:t>
            </a:r>
          </a:p>
        </p:txBody>
      </p:sp>
      <p:graphicFrame>
        <p:nvGraphicFramePr>
          <p:cNvPr id="5" name="Content Placeholder 2">
            <a:extLst>
              <a:ext uri="{FF2B5EF4-FFF2-40B4-BE49-F238E27FC236}">
                <a16:creationId xmlns:a16="http://schemas.microsoft.com/office/drawing/2014/main" id="{62ACD1FB-CB47-410B-92D8-FF817DF31E61}"/>
              </a:ext>
            </a:extLst>
          </p:cNvPr>
          <p:cNvGraphicFramePr>
            <a:graphicFrameLocks noGrp="1"/>
          </p:cNvGraphicFramePr>
          <p:nvPr>
            <p:ph sz="quarter" idx="13"/>
            <p:extLst>
              <p:ext uri="{D42A27DB-BD31-4B8C-83A1-F6EECF244321}">
                <p14:modId xmlns:p14="http://schemas.microsoft.com/office/powerpoint/2010/main" val="3085886817"/>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83137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7" name="Rectangle 16">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3F86E56-AD05-44A5-864A-B73E700834EF}"/>
              </a:ext>
            </a:extLst>
          </p:cNvPr>
          <p:cNvSpPr>
            <a:spLocks noGrp="1"/>
          </p:cNvSpPr>
          <p:nvPr>
            <p:ph type="title"/>
          </p:nvPr>
        </p:nvSpPr>
        <p:spPr>
          <a:xfrm>
            <a:off x="680321" y="2063262"/>
            <a:ext cx="3739279" cy="2661052"/>
          </a:xfrm>
        </p:spPr>
        <p:txBody>
          <a:bodyPr>
            <a:normAutofit/>
          </a:bodyPr>
          <a:lstStyle/>
          <a:p>
            <a:pPr algn="r"/>
            <a:r>
              <a:rPr lang="en-US" sz="4400" dirty="0"/>
              <a:t>Future Work</a:t>
            </a:r>
          </a:p>
        </p:txBody>
      </p:sp>
      <p:graphicFrame>
        <p:nvGraphicFramePr>
          <p:cNvPr id="5" name="Content Placeholder 2">
            <a:extLst>
              <a:ext uri="{FF2B5EF4-FFF2-40B4-BE49-F238E27FC236}">
                <a16:creationId xmlns:a16="http://schemas.microsoft.com/office/drawing/2014/main" id="{327B5764-EDEB-4F86-9C89-709673D2F69A}"/>
              </a:ext>
            </a:extLst>
          </p:cNvPr>
          <p:cNvGraphicFramePr>
            <a:graphicFrameLocks noGrp="1"/>
          </p:cNvGraphicFramePr>
          <p:nvPr>
            <p:ph sz="quarter" idx="13"/>
            <p:extLst>
              <p:ext uri="{D42A27DB-BD31-4B8C-83A1-F6EECF244321}">
                <p14:modId xmlns:p14="http://schemas.microsoft.com/office/powerpoint/2010/main" val="149343783"/>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91043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Picture 35">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49" name="Picture 37">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0" name="Rectangle 39">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41">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7664101D-B95B-4435-9284-14B08BB09805}"/>
              </a:ext>
            </a:extLst>
          </p:cNvPr>
          <p:cNvSpPr/>
          <p:nvPr/>
        </p:nvSpPr>
        <p:spPr>
          <a:xfrm>
            <a:off x="680321" y="753228"/>
            <a:ext cx="5584677" cy="108093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b="0" cap="none" spc="0">
                <a:ln w="0"/>
                <a:solidFill>
                  <a:srgbClr val="FFFFFF"/>
                </a:solidFill>
                <a:effectLst>
                  <a:outerShdw blurRad="38100" dist="19050" dir="2700000" algn="tl" rotWithShape="0">
                    <a:schemeClr val="dk1">
                      <a:alpha val="40000"/>
                    </a:schemeClr>
                  </a:outerShdw>
                </a:effectLst>
                <a:latin typeface="+mj-lt"/>
                <a:ea typeface="+mj-ea"/>
                <a:cs typeface="+mj-cs"/>
              </a:rPr>
              <a:t>OpenDaylight:</a:t>
            </a:r>
          </a:p>
        </p:txBody>
      </p:sp>
      <p:pic>
        <p:nvPicPr>
          <p:cNvPr id="52" name="Picture 43">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p:sp>
        <p:nvSpPr>
          <p:cNvPr id="8" name="TextBox 7">
            <a:extLst>
              <a:ext uri="{FF2B5EF4-FFF2-40B4-BE49-F238E27FC236}">
                <a16:creationId xmlns:a16="http://schemas.microsoft.com/office/drawing/2014/main" id="{85923175-6A0A-4B85-A6D9-07BDECE4B2C2}"/>
              </a:ext>
            </a:extLst>
          </p:cNvPr>
          <p:cNvSpPr txBox="1"/>
          <p:nvPr/>
        </p:nvSpPr>
        <p:spPr>
          <a:xfrm>
            <a:off x="680321" y="2336873"/>
            <a:ext cx="5104843" cy="3599316"/>
          </a:xfrm>
          <a:prstGeom prst="rect">
            <a:avLst/>
          </a:prstGeom>
        </p:spPr>
        <p:txBody>
          <a:bodyPr vert="horz" lIns="91440" tIns="45720" rIns="91440" bIns="45720" rtlCol="0">
            <a:normAutofit/>
          </a:bodyPr>
          <a:lstStyle/>
          <a:p>
            <a:pPr defTabSz="914400">
              <a:lnSpc>
                <a:spcPct val="90000"/>
              </a:lnSpc>
              <a:spcAft>
                <a:spcPts val="600"/>
              </a:spcAft>
            </a:pPr>
            <a:r>
              <a:rPr lang="en-US" sz="2000" dirty="0" err="1">
                <a:solidFill>
                  <a:srgbClr val="FFFFFF"/>
                </a:solidFill>
              </a:rPr>
              <a:t>OpenDaylight</a:t>
            </a:r>
            <a:r>
              <a:rPr lang="en-US" sz="2000" dirty="0">
                <a:solidFill>
                  <a:srgbClr val="FFFFFF"/>
                </a:solidFill>
              </a:rPr>
              <a:t> (ODL) is a modular open platform that can be used to customize and automate networks of any size and scale. In this project, we will run </a:t>
            </a:r>
            <a:r>
              <a:rPr lang="en-US" sz="2000" dirty="0" err="1">
                <a:solidFill>
                  <a:srgbClr val="FFFFFF"/>
                </a:solidFill>
              </a:rPr>
              <a:t>OpenDaylight</a:t>
            </a:r>
            <a:r>
              <a:rPr lang="en-US" sz="2000" dirty="0">
                <a:solidFill>
                  <a:srgbClr val="FFFFFF"/>
                </a:solidFill>
              </a:rPr>
              <a:t> from Docker.</a:t>
            </a:r>
          </a:p>
        </p:txBody>
      </p:sp>
      <p:sp useBgFill="1">
        <p:nvSpPr>
          <p:cNvPr id="53" name="Rectangle 45">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5FAB0DA-08F2-B747-8D4F-04C2D970888D}"/>
              </a:ext>
            </a:extLst>
          </p:cNvPr>
          <p:cNvPicPr>
            <a:picLocks noChangeAspect="1"/>
          </p:cNvPicPr>
          <p:nvPr/>
        </p:nvPicPr>
        <p:blipFill>
          <a:blip r:embed="rId4"/>
          <a:stretch>
            <a:fillRect/>
          </a:stretch>
        </p:blipFill>
        <p:spPr>
          <a:xfrm>
            <a:off x="7043933" y="1884811"/>
            <a:ext cx="4178419" cy="3081583"/>
          </a:xfrm>
          <a:prstGeom prst="rect">
            <a:avLst/>
          </a:prstGeom>
          <a:ln>
            <a:noFill/>
          </a:ln>
          <a:effectLst/>
        </p:spPr>
      </p:pic>
    </p:spTree>
    <p:extLst>
      <p:ext uri="{BB962C8B-B14F-4D97-AF65-F5344CB8AC3E}">
        <p14:creationId xmlns:p14="http://schemas.microsoft.com/office/powerpoint/2010/main" val="351465553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42" name="Rectangle 41">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3">
            <a:extLst>
              <a:ext uri="{FF2B5EF4-FFF2-40B4-BE49-F238E27FC236}">
                <a16:creationId xmlns:a16="http://schemas.microsoft.com/office/drawing/2014/main" id="{BBFEBA53-C952-4A37-91B9-E5343EF7A6BF}"/>
              </a:ext>
            </a:extLst>
          </p:cNvPr>
          <p:cNvSpPr/>
          <p:nvPr/>
        </p:nvSpPr>
        <p:spPr>
          <a:xfrm>
            <a:off x="680321" y="753228"/>
            <a:ext cx="4136123" cy="108093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400" b="0" cap="none" spc="0">
                <a:ln w="0"/>
                <a:effectLst>
                  <a:outerShdw blurRad="38100" dist="19050" dir="2700000" algn="tl" rotWithShape="0">
                    <a:schemeClr val="dk1">
                      <a:alpha val="40000"/>
                    </a:schemeClr>
                  </a:outerShdw>
                </a:effectLst>
                <a:latin typeface="+mj-lt"/>
                <a:ea typeface="+mj-ea"/>
                <a:cs typeface="+mj-cs"/>
              </a:rPr>
              <a:t>OpenvSwitch</a:t>
            </a:r>
          </a:p>
        </p:txBody>
      </p:sp>
      <p:pic>
        <p:nvPicPr>
          <p:cNvPr id="46" name="Picture 45">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6" name="TextBox 5">
            <a:extLst>
              <a:ext uri="{FF2B5EF4-FFF2-40B4-BE49-F238E27FC236}">
                <a16:creationId xmlns:a16="http://schemas.microsoft.com/office/drawing/2014/main" id="{F7B233A6-8D6E-4D95-B4BA-0854F16F116B}"/>
              </a:ext>
            </a:extLst>
          </p:cNvPr>
          <p:cNvSpPr txBox="1"/>
          <p:nvPr/>
        </p:nvSpPr>
        <p:spPr>
          <a:xfrm>
            <a:off x="680321" y="2336873"/>
            <a:ext cx="3656289" cy="359931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400"/>
              <a:t>Open vSwitch is an open-source distributed virtual multilayer switch implementation. We will implement "Multi-Host Overlay Networking with Open vSwitch Using Dockers" in this project.</a:t>
            </a:r>
          </a:p>
        </p:txBody>
      </p:sp>
      <p:pic>
        <p:nvPicPr>
          <p:cNvPr id="3" name="Picture 2" descr="Text&#10;&#10;Description automatically generated">
            <a:extLst>
              <a:ext uri="{FF2B5EF4-FFF2-40B4-BE49-F238E27FC236}">
                <a16:creationId xmlns:a16="http://schemas.microsoft.com/office/drawing/2014/main" id="{F534214D-3B75-5745-ACEB-A39A7709FA30}"/>
              </a:ext>
            </a:extLst>
          </p:cNvPr>
          <p:cNvPicPr>
            <a:picLocks noChangeAspect="1"/>
          </p:cNvPicPr>
          <p:nvPr/>
        </p:nvPicPr>
        <p:blipFill>
          <a:blip r:embed="rId4"/>
          <a:stretch>
            <a:fillRect/>
          </a:stretch>
        </p:blipFill>
        <p:spPr>
          <a:xfrm>
            <a:off x="4998717" y="332509"/>
            <a:ext cx="6915824" cy="6276109"/>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659046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 name="Rectangle 12">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6" name="Picture 5">
            <a:extLst>
              <a:ext uri="{FF2B5EF4-FFF2-40B4-BE49-F238E27FC236}">
                <a16:creationId xmlns:a16="http://schemas.microsoft.com/office/drawing/2014/main" id="{F829D0E3-F5BD-4E33-86D1-A2A81F618C90}"/>
              </a:ext>
            </a:extLst>
          </p:cNvPr>
          <p:cNvPicPr>
            <a:picLocks noChangeAspect="1"/>
          </p:cNvPicPr>
          <p:nvPr/>
        </p:nvPicPr>
        <p:blipFill rotWithShape="1">
          <a:blip r:embed="rId3"/>
          <a:srcRect l="14743" t="18035" r="9619" b="18618"/>
          <a:stretch/>
        </p:blipFill>
        <p:spPr>
          <a:xfrm>
            <a:off x="5148159" y="753228"/>
            <a:ext cx="6541616" cy="5230091"/>
          </a:xfrm>
          <a:prstGeom prst="rect">
            <a:avLst/>
          </a:prstGeom>
          <a:ln>
            <a:noFill/>
          </a:ln>
          <a:effectLst/>
        </p:spPr>
      </p:pic>
      <p:sp>
        <p:nvSpPr>
          <p:cNvPr id="16" name="Rectangle 15">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id="{74BD9D27-2022-48D1-B60E-B6715D8A6244}"/>
              </a:ext>
            </a:extLst>
          </p:cNvPr>
          <p:cNvSpPr/>
          <p:nvPr/>
        </p:nvSpPr>
        <p:spPr>
          <a:xfrm>
            <a:off x="680322" y="753228"/>
            <a:ext cx="3679028" cy="108093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b="0" cap="none" spc="0">
                <a:ln w="0"/>
                <a:effectLst>
                  <a:outerShdw blurRad="38100" dist="19050" dir="2700000" algn="tl" rotWithShape="0">
                    <a:schemeClr val="dk1">
                      <a:alpha val="40000"/>
                    </a:schemeClr>
                  </a:outerShdw>
                </a:effectLst>
                <a:latin typeface="+mj-lt"/>
                <a:ea typeface="+mj-ea"/>
                <a:cs typeface="+mj-cs"/>
              </a:rPr>
              <a:t>WireShark</a:t>
            </a:r>
          </a:p>
        </p:txBody>
      </p:sp>
      <p:pic>
        <p:nvPicPr>
          <p:cNvPr id="18" name="Picture 17">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7" name="TextBox 6">
            <a:extLst>
              <a:ext uri="{FF2B5EF4-FFF2-40B4-BE49-F238E27FC236}">
                <a16:creationId xmlns:a16="http://schemas.microsoft.com/office/drawing/2014/main" id="{93189464-E5FA-43C3-8475-7BEDBBA575F9}"/>
              </a:ext>
            </a:extLst>
          </p:cNvPr>
          <p:cNvSpPr txBox="1"/>
          <p:nvPr/>
        </p:nvSpPr>
        <p:spPr>
          <a:xfrm>
            <a:off x="228600" y="2336873"/>
            <a:ext cx="4033357" cy="3599316"/>
          </a:xfrm>
          <a:prstGeom prst="rect">
            <a:avLst/>
          </a:prstGeom>
        </p:spPr>
        <p:txBody>
          <a:bodyPr vert="horz" lIns="91440" tIns="45720" rIns="91440" bIns="45720" rtlCol="0">
            <a:normAutofit/>
          </a:bodyPr>
          <a:lstStyle/>
          <a:p>
            <a:pPr defTabSz="914400">
              <a:lnSpc>
                <a:spcPct val="90000"/>
              </a:lnSpc>
              <a:spcAft>
                <a:spcPts val="600"/>
              </a:spcAft>
            </a:pPr>
            <a:r>
              <a:rPr lang="en-US" sz="2000"/>
              <a:t>Wireshark is an open-source packet analyzer that is free to use. It is used for network troubleshooting, research, the creation of software and communications protocols, and education. In this project, we're using Docker to implement WireShark and analyze packets.</a:t>
            </a:r>
            <a:endParaRPr lang="en-US" sz="2000" dirty="0"/>
          </a:p>
        </p:txBody>
      </p:sp>
      <p:sp>
        <p:nvSpPr>
          <p:cNvPr id="4" name="Rectangle 3">
            <a:extLst>
              <a:ext uri="{FF2B5EF4-FFF2-40B4-BE49-F238E27FC236}">
                <a16:creationId xmlns:a16="http://schemas.microsoft.com/office/drawing/2014/main" id="{7E162CA7-A16C-4873-A98F-889480AB9BD1}"/>
              </a:ext>
            </a:extLst>
          </p:cNvPr>
          <p:cNvSpPr/>
          <p:nvPr/>
        </p:nvSpPr>
        <p:spPr>
          <a:xfrm>
            <a:off x="2896450" y="987615"/>
            <a:ext cx="184731" cy="923330"/>
          </a:xfrm>
          <a:prstGeom prst="rect">
            <a:avLst/>
          </a:prstGeom>
          <a:noFill/>
        </p:spPr>
        <p:txBody>
          <a:bodyPr wrap="none" lIns="91440" tIns="45720" rIns="91440" bIns="45720">
            <a:spAutoFit/>
          </a:bodyPr>
          <a:lstStyle/>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75206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4" name="Picture 13">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6" name="Rectangle 15">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 name="Picture 19">
            <a:extLst>
              <a:ext uri="{FF2B5EF4-FFF2-40B4-BE49-F238E27FC236}">
                <a16:creationId xmlns:a16="http://schemas.microsoft.com/office/drawing/2014/main" id="{AF9C2BBD-AAF7-4C85-9BE4-E4C2F52353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22" name="Picture 21">
            <a:extLst>
              <a:ext uri="{FF2B5EF4-FFF2-40B4-BE49-F238E27FC236}">
                <a16:creationId xmlns:a16="http://schemas.microsoft.com/office/drawing/2014/main" id="{AEEF8B78-E487-4E1A-8945-35B4041B02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B9B4F0B3-5A15-4AAD-B054-8BA920987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CCA43FE3-BC3A-4163-B2D9-721AA0F6F4D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28" name="Rectangle 27">
            <a:extLst>
              <a:ext uri="{FF2B5EF4-FFF2-40B4-BE49-F238E27FC236}">
                <a16:creationId xmlns:a16="http://schemas.microsoft.com/office/drawing/2014/main" id="{488AAD42-9F71-4F14-AE1E-C05DCFC60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3F5353B-47E2-403E-8CAC-B8CDA33B5278}"/>
              </a:ext>
            </a:extLst>
          </p:cNvPr>
          <p:cNvSpPr>
            <a:spLocks noGrp="1"/>
          </p:cNvSpPr>
          <p:nvPr>
            <p:ph type="title"/>
          </p:nvPr>
        </p:nvSpPr>
        <p:spPr>
          <a:xfrm>
            <a:off x="680322" y="2063262"/>
            <a:ext cx="3739278" cy="2661138"/>
          </a:xfrm>
        </p:spPr>
        <p:txBody>
          <a:bodyPr vert="horz" lIns="91440" tIns="45720" rIns="91440" bIns="45720" rtlCol="0" anchor="ctr">
            <a:normAutofit/>
          </a:bodyPr>
          <a:lstStyle/>
          <a:p>
            <a:pPr algn="r"/>
            <a:r>
              <a:rPr lang="en-US" sz="3400">
                <a:ln w="0"/>
                <a:solidFill>
                  <a:srgbClr val="FFFFFF"/>
                </a:solidFill>
                <a:effectLst>
                  <a:outerShdw blurRad="38100" dist="19050" dir="2700000" algn="tl" rotWithShape="0">
                    <a:schemeClr val="dk1">
                      <a:alpha val="40000"/>
                    </a:schemeClr>
                  </a:outerShdw>
                </a:effectLst>
              </a:rPr>
              <a:t>Architecture: Docker Networking With Open vSwitch</a:t>
            </a:r>
            <a:endParaRPr lang="en-US" sz="3400">
              <a:solidFill>
                <a:srgbClr val="FFFFFF"/>
              </a:solidFill>
            </a:endParaRPr>
          </a:p>
        </p:txBody>
      </p:sp>
      <p:sp>
        <p:nvSpPr>
          <p:cNvPr id="30" name="Rectangle 29">
            <a:extLst>
              <a:ext uri="{FF2B5EF4-FFF2-40B4-BE49-F238E27FC236}">
                <a16:creationId xmlns:a16="http://schemas.microsoft.com/office/drawing/2014/main" id="{61B962C9-BE53-4915-9C0C-B53DCD378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solidFill>
            <a:schemeClr val="bg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D2CDC89-981B-480E-9BFE-5C9D6E44E769}"/>
              </a:ext>
            </a:extLst>
          </p:cNvPr>
          <p:cNvPicPr/>
          <p:nvPr/>
        </p:nvPicPr>
        <p:blipFill>
          <a:blip r:embed="rId6"/>
          <a:stretch>
            <a:fillRect/>
          </a:stretch>
        </p:blipFill>
        <p:spPr>
          <a:xfrm>
            <a:off x="5593085" y="1694604"/>
            <a:ext cx="5629268" cy="3461998"/>
          </a:xfrm>
          <a:prstGeom prst="rect">
            <a:avLst/>
          </a:prstGeom>
          <a:ln>
            <a:noFill/>
          </a:ln>
          <a:effectLst/>
        </p:spPr>
      </p:pic>
    </p:spTree>
    <p:extLst>
      <p:ext uri="{BB962C8B-B14F-4D97-AF65-F5344CB8AC3E}">
        <p14:creationId xmlns:p14="http://schemas.microsoft.com/office/powerpoint/2010/main" val="284417171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C4A93-BB56-41C8-A05F-D4930F35D157}"/>
              </a:ext>
            </a:extLst>
          </p:cNvPr>
          <p:cNvSpPr>
            <a:spLocks noGrp="1"/>
          </p:cNvSpPr>
          <p:nvPr>
            <p:ph type="title"/>
          </p:nvPr>
        </p:nvSpPr>
        <p:spPr>
          <a:xfrm>
            <a:off x="838133" y="530696"/>
            <a:ext cx="9458304" cy="508948"/>
          </a:xfrm>
        </p:spPr>
        <p:txBody>
          <a:bodyPr>
            <a:normAutofit fontScale="90000"/>
          </a:bodyPr>
          <a:lstStyle/>
          <a:p>
            <a:pPr algn="ctr"/>
            <a:r>
              <a:rPr lang="en-US" dirty="0"/>
              <a:t>Output</a:t>
            </a:r>
          </a:p>
        </p:txBody>
      </p:sp>
      <p:sp>
        <p:nvSpPr>
          <p:cNvPr id="10" name="Rectangle 9">
            <a:extLst>
              <a:ext uri="{FF2B5EF4-FFF2-40B4-BE49-F238E27FC236}">
                <a16:creationId xmlns:a16="http://schemas.microsoft.com/office/drawing/2014/main" id="{DA18E65B-6BBD-4C0E-B931-63251AD51949}"/>
              </a:ext>
            </a:extLst>
          </p:cNvPr>
          <p:cNvSpPr/>
          <p:nvPr/>
        </p:nvSpPr>
        <p:spPr>
          <a:xfrm>
            <a:off x="171686" y="1112380"/>
            <a:ext cx="2332691" cy="523220"/>
          </a:xfrm>
          <a:prstGeom prst="rect">
            <a:avLst/>
          </a:prstGeom>
          <a:noFill/>
        </p:spPr>
        <p:txBody>
          <a:bodyPr wrap="square" lIns="91440" tIns="45720" rIns="91440" bIns="45720">
            <a:spAutoFit/>
          </a:bodyPr>
          <a:lstStyle/>
          <a:p>
            <a:pPr algn="ctr"/>
            <a:r>
              <a:rPr lang="en-US" sz="2800" dirty="0">
                <a:ln w="0"/>
                <a:effectLst>
                  <a:outerShdw blurRad="38100" dist="19050" dir="2700000" algn="tl" rotWithShape="0">
                    <a:schemeClr val="dk1">
                      <a:alpha val="40000"/>
                    </a:schemeClr>
                  </a:outerShdw>
                </a:effectLst>
              </a:rPr>
              <a:t>HOST-1</a:t>
            </a:r>
            <a:endParaRPr 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descr="Text&#10;&#10;Description automatically generated">
            <a:extLst>
              <a:ext uri="{FF2B5EF4-FFF2-40B4-BE49-F238E27FC236}">
                <a16:creationId xmlns:a16="http://schemas.microsoft.com/office/drawing/2014/main" id="{2396FBB6-F22F-654C-A5AE-1B00BA7682EA}"/>
              </a:ext>
            </a:extLst>
          </p:cNvPr>
          <p:cNvPicPr>
            <a:picLocks noChangeAspect="1"/>
          </p:cNvPicPr>
          <p:nvPr/>
        </p:nvPicPr>
        <p:blipFill>
          <a:blip r:embed="rId2"/>
          <a:stretch>
            <a:fillRect/>
          </a:stretch>
        </p:blipFill>
        <p:spPr>
          <a:xfrm>
            <a:off x="838200" y="1635125"/>
            <a:ext cx="10139363" cy="4862513"/>
          </a:xfrm>
          <a:prstGeom prst="rect">
            <a:avLst/>
          </a:prstGeom>
        </p:spPr>
      </p:pic>
    </p:spTree>
    <p:extLst>
      <p:ext uri="{BB962C8B-B14F-4D97-AF65-F5344CB8AC3E}">
        <p14:creationId xmlns:p14="http://schemas.microsoft.com/office/powerpoint/2010/main" val="575788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3" name="Rectangle 12">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6F162CF-573F-4639-AF5E-5FED4D67E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277" y="609600"/>
            <a:ext cx="9659904" cy="5604933"/>
          </a:xfrm>
          <a:prstGeom prst="rect">
            <a:avLst/>
          </a:prstGeom>
          <a:solidFill>
            <a:srgbClr val="FFFFFF"/>
          </a:solidFill>
          <a:ln>
            <a:noFill/>
          </a:ln>
          <a:effectLst>
            <a:outerShdw blurRad="76200" dist="63500" dir="5040000" algn="ctr" rotWithShape="0">
              <a:srgbClr val="000000">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4FC7E449-5843-984A-BEAA-1859AF4CBF72}"/>
              </a:ext>
            </a:extLst>
          </p:cNvPr>
          <p:cNvPicPr>
            <a:picLocks noChangeAspect="1"/>
          </p:cNvPicPr>
          <p:nvPr/>
        </p:nvPicPr>
        <p:blipFill>
          <a:blip r:embed="rId4"/>
          <a:stretch>
            <a:fillRect/>
          </a:stretch>
        </p:blipFill>
        <p:spPr>
          <a:xfrm>
            <a:off x="956009" y="1248121"/>
            <a:ext cx="9016437" cy="4327890"/>
          </a:xfrm>
          <a:prstGeom prst="rect">
            <a:avLst/>
          </a:prstGeom>
          <a:ln>
            <a:noFill/>
          </a:ln>
          <a:effectLst/>
        </p:spPr>
      </p:pic>
      <p:pic>
        <p:nvPicPr>
          <p:cNvPr id="17" name="Picture 16">
            <a:extLst>
              <a:ext uri="{FF2B5EF4-FFF2-40B4-BE49-F238E27FC236}">
                <a16:creationId xmlns:a16="http://schemas.microsoft.com/office/drawing/2014/main" id="{5DE918B2-3C9B-4C0E-9303-1C05C39F1E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9" name="Rectangle 18">
            <a:extLst>
              <a:ext uri="{FF2B5EF4-FFF2-40B4-BE49-F238E27FC236}">
                <a16:creationId xmlns:a16="http://schemas.microsoft.com/office/drawing/2014/main" id="{13D5C902-E4C0-4AFC-9EFC-3D1605AC5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59715582"/>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{14D22700-2C6C-6D4A-A01D-7F723A2D21A5}tf10001057</Template>
  <TotalTime>862</TotalTime>
  <Words>281</Words>
  <Application>Microsoft Macintosh PowerPoint</Application>
  <PresentationFormat>Widescreen</PresentationFormat>
  <Paragraphs>34</Paragraphs>
  <Slides>31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Trebuchet MS</vt:lpstr>
      <vt:lpstr>Berlin</vt:lpstr>
      <vt:lpstr>PowerPoint Presentation</vt:lpstr>
      <vt:lpstr>PowerPoint Presentation</vt:lpstr>
      <vt:lpstr>PowerPoint Presentation</vt:lpstr>
      <vt:lpstr>PowerPoint Presentation</vt:lpstr>
      <vt:lpstr>PowerPoint Presentation</vt:lpstr>
      <vt:lpstr>PowerPoint Presentation</vt:lpstr>
      <vt:lpstr>Architecture: Docker Networking With Open vSwitch</vt:lpstr>
      <vt:lpstr>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Opendaylight in Docker</vt:lpstr>
      <vt:lpstr>PowerPoint Presentation</vt:lpstr>
      <vt:lpstr>PowerPoint Presentation</vt:lpstr>
      <vt:lpstr>PowerPoint Presentation</vt:lpstr>
      <vt:lpstr>PowerPoint Presentation</vt:lpstr>
      <vt:lpstr>PowerPoint Presentation</vt:lpstr>
      <vt:lpstr>Wireshark in Docker</vt:lpstr>
      <vt:lpstr>PowerPoint Presentation</vt:lpstr>
      <vt:lpstr>PowerPoint Presentation</vt:lpstr>
      <vt:lpstr>PowerPoint Presentation</vt:lpstr>
      <vt:lpstr>PowerPoint Presentation</vt:lpstr>
      <vt:lpstr>CHALLENGES FACED</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Sushma Sunkollu Nagaraj</dc:creator>
  <cp:lastModifiedBy>Patel, Kunj Amrutbhai</cp:lastModifiedBy>
  <cp:revision>41</cp:revision>
  <dcterms:created xsi:type="dcterms:W3CDTF">2019-04-29T04:28:18Z</dcterms:created>
  <dcterms:modified xsi:type="dcterms:W3CDTF">2021-05-28T22:23:00Z</dcterms:modified>
</cp:coreProperties>
</file>